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7772400" cy="10058400"/>
  <p:embeddedFontLst>
    <p:embeddedFont>
      <p:font typeface="Droid Sans"/>
      <p:regular r:id="rId24"/>
      <p:bold r:id="rId25"/>
    </p:embeddedFont>
    <p:embeddedFont>
      <p:font typeface="Century Gothic"/>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DroidSans-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regular.fntdata"/><Relationship Id="rId25" Type="http://schemas.openxmlformats.org/officeDocument/2006/relationships/font" Target="fonts/DroidSans-bold.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enturyGothic-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7.xml"/><Relationship Id="rId33" Type="http://schemas.openxmlformats.org/officeDocument/2006/relationships/font" Target="fonts/OpenSans-boldItalic.fntdata"/><Relationship Id="rId10" Type="http://schemas.openxmlformats.org/officeDocument/2006/relationships/slide" Target="slides/slide6.xml"/><Relationship Id="rId32" Type="http://schemas.openxmlformats.org/officeDocument/2006/relationships/font" Target="fonts/Open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77225" y="4777725"/>
            <a:ext cx="6217899" cy="4526274"/>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5" name="Shape 165"/>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6" name="Shape 226"/>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4" name="Shape 234"/>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1" name="Shape 241"/>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8" name="Shape 24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6" name="Shape 256"/>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2" name="Shape 26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8" name="Shape 26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4" name="Shape 274"/>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83" name="Shape 28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0" name="Shape 290"/>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72" name="Shape 17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77" name="Shape 17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4" name="Shape 184"/>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0" name="Shape 190"/>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7" name="Shape 19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4" name="Shape 204"/>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2" name="Shape 21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9" name="Shape 219"/>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38" name="Shape 38"/>
        <p:cNvGrpSpPr/>
        <p:nvPr/>
      </p:nvGrpSpPr>
      <p:grpSpPr>
        <a:xfrm>
          <a:off x="0" y="0"/>
          <a:ext cx="0" cy="0"/>
          <a:chOff x="0" y="0"/>
          <a:chExt cx="0" cy="0"/>
        </a:xfrm>
      </p:grpSpPr>
      <p:sp>
        <p:nvSpPr>
          <p:cNvPr id="39" name="Shape 39"/>
          <p:cNvSpPr txBox="1"/>
          <p:nvPr>
            <p:ph type="title"/>
          </p:nvPr>
        </p:nvSpPr>
        <p:spPr>
          <a:xfrm>
            <a:off x="838079" y="365039"/>
            <a:ext cx="10514880" cy="1324799"/>
          </a:xfrm>
          <a:prstGeom prst="rect">
            <a:avLst/>
          </a:prstGeom>
          <a:noFill/>
          <a:ln>
            <a:noFill/>
          </a:ln>
        </p:spPr>
        <p:txBody>
          <a:bodyPr anchorCtr="0" anchor="ctr" bIns="91425" lIns="91425" rIns="91425" tIns="91425"/>
          <a:lstStyle>
            <a:lvl1pPr indent="0" lvl="0" marL="0" marR="0" rtl="0" algn="l">
              <a:spcBef>
                <a:spcPts val="0"/>
              </a:spcBef>
              <a:buClr>
                <a:srgbClr val="168DBA"/>
              </a:buClr>
              <a:buFont typeface="Century Gothic"/>
              <a:buNone/>
              <a:defRPr b="0" i="0" sz="36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40" name="Shape 40"/>
          <p:cNvSpPr txBox="1"/>
          <p:nvPr>
            <p:ph idx="1" type="subTitle"/>
          </p:nvPr>
        </p:nvSpPr>
        <p:spPr>
          <a:xfrm>
            <a:off x="838079" y="1825559"/>
            <a:ext cx="10514880" cy="4350599"/>
          </a:xfrm>
          <a:prstGeom prst="rect">
            <a:avLst/>
          </a:prstGeom>
          <a:noFill/>
          <a:ln>
            <a:noFill/>
          </a:ln>
        </p:spPr>
        <p:txBody>
          <a:bodyPr anchorCtr="0" anchor="ctr"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Imagen con título">
    <p:spTree>
      <p:nvGrpSpPr>
        <p:cNvPr id="99" name="Shape 99"/>
        <p:cNvGrpSpPr/>
        <p:nvPr/>
      </p:nvGrpSpPr>
      <p:grpSpPr>
        <a:xfrm>
          <a:off x="0" y="0"/>
          <a:ext cx="0" cy="0"/>
          <a:chOff x="0" y="0"/>
          <a:chExt cx="0" cy="0"/>
        </a:xfrm>
      </p:grpSpPr>
      <p:sp>
        <p:nvSpPr>
          <p:cNvPr id="100" name="Shape 100"/>
          <p:cNvSpPr txBox="1"/>
          <p:nvPr>
            <p:ph type="title"/>
          </p:nvPr>
        </p:nvSpPr>
        <p:spPr>
          <a:xfrm>
            <a:off x="2589213" y="4800600"/>
            <a:ext cx="8915400" cy="566737"/>
          </a:xfrm>
          <a:prstGeom prst="rect">
            <a:avLst/>
          </a:prstGeom>
          <a:noFill/>
          <a:ln>
            <a:noFill/>
          </a:ln>
        </p:spPr>
        <p:txBody>
          <a:bodyPr anchorCtr="0" anchor="b" bIns="91425" lIns="91425" rIns="91425" tIns="91425"/>
          <a:lstStyle>
            <a:lvl1pPr indent="0" lvl="0" marL="0" marR="0" rtl="0" algn="l">
              <a:spcBef>
                <a:spcPts val="0"/>
              </a:spcBef>
              <a:buClr>
                <a:srgbClr val="168DBA"/>
              </a:buClr>
              <a:buFont typeface="Century Gothic"/>
              <a:buNone/>
              <a:defRPr b="0" i="0" sz="24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1" name="Shape 101"/>
          <p:cNvSpPr/>
          <p:nvPr>
            <p:ph idx="2" type="pic"/>
          </p:nvPr>
        </p:nvSpPr>
        <p:spPr>
          <a:xfrm>
            <a:off x="2589211" y="634964"/>
            <a:ext cx="8915400" cy="3854969"/>
          </a:xfrm>
          <a:prstGeom prst="rect">
            <a:avLst/>
          </a:prstGeom>
          <a:noFill/>
          <a:ln>
            <a:noFill/>
          </a:ln>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02" name="Shape 102"/>
          <p:cNvSpPr txBox="1"/>
          <p:nvPr>
            <p:ph idx="1" type="body"/>
          </p:nvPr>
        </p:nvSpPr>
        <p:spPr>
          <a:xfrm>
            <a:off x="2589213" y="5367337"/>
            <a:ext cx="8915400" cy="493711"/>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03" name="Shape 103"/>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4" name="Shape 104"/>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5" name="Shape 105"/>
          <p:cNvSpPr/>
          <p:nvPr/>
        </p:nvSpPr>
        <p:spPr>
          <a:xfrm flipH="1" rot="10800000">
            <a:off x="-4188" y="491172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06" name="Shape 106"/>
          <p:cNvSpPr txBox="1"/>
          <p:nvPr>
            <p:ph idx="12" type="sldNum"/>
          </p:nvPr>
        </p:nvSpPr>
        <p:spPr>
          <a:xfrm>
            <a:off x="531812" y="4983087"/>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ítulo y descripción">
    <p:spTree>
      <p:nvGrpSpPr>
        <p:cNvPr id="107" name="Shape 107"/>
        <p:cNvGrpSpPr/>
        <p:nvPr/>
      </p:nvGrpSpPr>
      <p:grpSpPr>
        <a:xfrm>
          <a:off x="0" y="0"/>
          <a:ext cx="0" cy="0"/>
          <a:chOff x="0" y="0"/>
          <a:chExt cx="0" cy="0"/>
        </a:xfrm>
      </p:grpSpPr>
      <p:sp>
        <p:nvSpPr>
          <p:cNvPr id="108" name="Shape 108"/>
          <p:cNvSpPr txBox="1"/>
          <p:nvPr>
            <p:ph type="title"/>
          </p:nvPr>
        </p:nvSpPr>
        <p:spPr>
          <a:xfrm>
            <a:off x="2589211" y="609600"/>
            <a:ext cx="8915398" cy="3117040"/>
          </a:xfrm>
          <a:prstGeom prst="rect">
            <a:avLst/>
          </a:prstGeom>
          <a:noFill/>
          <a:ln>
            <a:noFill/>
          </a:ln>
        </p:spPr>
        <p:txBody>
          <a:bodyPr anchorCtr="0" anchor="ctr" bIns="91425" lIns="91425" rIns="91425" tIns="91425"/>
          <a:lstStyle>
            <a:lvl1pPr indent="0" lvl="0" marL="0" marR="0" rtl="0" algn="l">
              <a:spcBef>
                <a:spcPts val="0"/>
              </a:spcBef>
              <a:buClr>
                <a:srgbClr val="168DBA"/>
              </a:buClr>
              <a:buFont typeface="Century Gothic"/>
              <a:buNone/>
              <a:defRPr b="0" i="0" sz="48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9" name="Shape 109"/>
          <p:cNvSpPr txBox="1"/>
          <p:nvPr>
            <p:ph idx="1" type="body"/>
          </p:nvPr>
        </p:nvSpPr>
        <p:spPr>
          <a:xfrm>
            <a:off x="2589211" y="4354046"/>
            <a:ext cx="8915398" cy="1555863"/>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595959"/>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110" name="Shape 110"/>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11" name="Shape 111"/>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12" name="Shape 112"/>
          <p:cNvSpPr/>
          <p:nvPr/>
        </p:nvSpPr>
        <p:spPr>
          <a:xfrm flipH="1" rot="10800000">
            <a:off x="-4188" y="31781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13" name="Shape 113"/>
          <p:cNvSpPr txBox="1"/>
          <p:nvPr>
            <p:ph idx="12" type="sldNum"/>
          </p:nvPr>
        </p:nvSpPr>
        <p:spPr>
          <a:xfrm>
            <a:off x="531812" y="3244139"/>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ita con descripción">
    <p:spTree>
      <p:nvGrpSpPr>
        <p:cNvPr id="114" name="Shape 114"/>
        <p:cNvGrpSpPr/>
        <p:nvPr/>
      </p:nvGrpSpPr>
      <p:grpSpPr>
        <a:xfrm>
          <a:off x="0" y="0"/>
          <a:ext cx="0" cy="0"/>
          <a:chOff x="0" y="0"/>
          <a:chExt cx="0" cy="0"/>
        </a:xfrm>
      </p:grpSpPr>
      <p:sp>
        <p:nvSpPr>
          <p:cNvPr id="115" name="Shape 115"/>
          <p:cNvSpPr txBox="1"/>
          <p:nvPr>
            <p:ph type="title"/>
          </p:nvPr>
        </p:nvSpPr>
        <p:spPr>
          <a:xfrm>
            <a:off x="2849949" y="609600"/>
            <a:ext cx="8393925" cy="2895600"/>
          </a:xfrm>
          <a:prstGeom prst="rect">
            <a:avLst/>
          </a:prstGeom>
          <a:noFill/>
          <a:ln>
            <a:noFill/>
          </a:ln>
        </p:spPr>
        <p:txBody>
          <a:bodyPr anchorCtr="0" anchor="ctr" bIns="91425" lIns="91425" rIns="91425" tIns="91425"/>
          <a:lstStyle>
            <a:lvl1pPr indent="0" lvl="0" marL="0" marR="0" rtl="0" algn="l">
              <a:spcBef>
                <a:spcPts val="0"/>
              </a:spcBef>
              <a:buClr>
                <a:srgbClr val="168DBA"/>
              </a:buClr>
              <a:buFont typeface="Century Gothic"/>
              <a:buNone/>
              <a:defRPr b="0" i="0" sz="48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16" name="Shape 116"/>
          <p:cNvSpPr txBox="1"/>
          <p:nvPr>
            <p:ph idx="1" type="body"/>
          </p:nvPr>
        </p:nvSpPr>
        <p:spPr>
          <a:xfrm>
            <a:off x="3275011" y="3505200"/>
            <a:ext cx="7536553" cy="381000"/>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600" u="none" cap="none" strike="noStrike">
                <a:solidFill>
                  <a:srgbClr val="7F7F7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17" name="Shape 117"/>
          <p:cNvSpPr txBox="1"/>
          <p:nvPr>
            <p:ph idx="2" type="body"/>
          </p:nvPr>
        </p:nvSpPr>
        <p:spPr>
          <a:xfrm>
            <a:off x="2589211" y="4354046"/>
            <a:ext cx="8915398" cy="1555863"/>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595959"/>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118" name="Shape 118"/>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19" name="Shape 119"/>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20" name="Shape 120"/>
          <p:cNvSpPr/>
          <p:nvPr/>
        </p:nvSpPr>
        <p:spPr>
          <a:xfrm flipH="1" rot="10800000">
            <a:off x="-4188" y="31781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1" name="Shape 121"/>
          <p:cNvSpPr txBox="1"/>
          <p:nvPr>
            <p:ph idx="12" type="sldNum"/>
          </p:nvPr>
        </p:nvSpPr>
        <p:spPr>
          <a:xfrm>
            <a:off x="531812" y="3244139"/>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
        <p:nvSpPr>
          <p:cNvPr id="122" name="Shape 122"/>
          <p:cNvSpPr txBox="1"/>
          <p:nvPr/>
        </p:nvSpPr>
        <p:spPr>
          <a:xfrm>
            <a:off x="2467651" y="648004"/>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lang="es-MX" sz="8000">
                <a:solidFill>
                  <a:schemeClr val="accent1"/>
                </a:solidFill>
                <a:latin typeface="Arial"/>
                <a:ea typeface="Arial"/>
                <a:cs typeface="Arial"/>
                <a:sym typeface="Arial"/>
              </a:rPr>
              <a:t>“</a:t>
            </a:r>
          </a:p>
        </p:txBody>
      </p:sp>
      <p:sp>
        <p:nvSpPr>
          <p:cNvPr id="123" name="Shape 123"/>
          <p:cNvSpPr txBox="1"/>
          <p:nvPr/>
        </p:nvSpPr>
        <p:spPr>
          <a:xfrm>
            <a:off x="11114852" y="2905306"/>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lang="es-MX" sz="8000">
                <a:solidFill>
                  <a:schemeClr val="accent1"/>
                </a:solidFill>
                <a:latin typeface="Arial"/>
                <a:ea typeface="Arial"/>
                <a:cs typeface="Arial"/>
                <a:sym typeface="A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rjeta de nombre">
    <p:spTree>
      <p:nvGrpSpPr>
        <p:cNvPr id="124" name="Shape 124"/>
        <p:cNvGrpSpPr/>
        <p:nvPr/>
      </p:nvGrpSpPr>
      <p:grpSpPr>
        <a:xfrm>
          <a:off x="0" y="0"/>
          <a:ext cx="0" cy="0"/>
          <a:chOff x="0" y="0"/>
          <a:chExt cx="0" cy="0"/>
        </a:xfrm>
      </p:grpSpPr>
      <p:sp>
        <p:nvSpPr>
          <p:cNvPr id="125" name="Shape 125"/>
          <p:cNvSpPr txBox="1"/>
          <p:nvPr>
            <p:ph type="title"/>
          </p:nvPr>
        </p:nvSpPr>
        <p:spPr>
          <a:xfrm>
            <a:off x="2589213" y="2438400"/>
            <a:ext cx="8915400" cy="2724845"/>
          </a:xfrm>
          <a:prstGeom prst="rect">
            <a:avLst/>
          </a:prstGeom>
          <a:noFill/>
          <a:ln>
            <a:noFill/>
          </a:ln>
        </p:spPr>
        <p:txBody>
          <a:bodyPr anchorCtr="0" anchor="b" bIns="91425" lIns="91425" rIns="91425" tIns="91425"/>
          <a:lstStyle>
            <a:lvl1pPr indent="0" lvl="0" marL="0" marR="0" rtl="0" algn="l">
              <a:spcBef>
                <a:spcPts val="0"/>
              </a:spcBef>
              <a:buClr>
                <a:srgbClr val="168DBA"/>
              </a:buClr>
              <a:buFont typeface="Century Gothic"/>
              <a:buNone/>
              <a:defRPr b="0" i="0" sz="48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6" name="Shape 126"/>
          <p:cNvSpPr txBox="1"/>
          <p:nvPr>
            <p:ph idx="1" type="body"/>
          </p:nvPr>
        </p:nvSpPr>
        <p:spPr>
          <a:xfrm>
            <a:off x="2589213" y="5181600"/>
            <a:ext cx="8915400" cy="729622"/>
          </a:xfrm>
          <a:prstGeom prst="rect">
            <a:avLst/>
          </a:prstGeom>
          <a:noFill/>
          <a:ln>
            <a:noFill/>
          </a:ln>
        </p:spPr>
        <p:txBody>
          <a:bodyPr anchorCtr="0" anchor="t" bIns="91425" lIns="91425" rIns="91425" tIns="91425"/>
          <a:lstStyle>
            <a:lvl1pPr indent="-342900" lvl="0" marL="342900" marR="0" rtl="0" algn="l">
              <a:spcBef>
                <a:spcPts val="1000"/>
              </a:spcBef>
              <a:spcAft>
                <a:spcPts val="0"/>
              </a:spcAft>
              <a:buClr>
                <a:schemeClr val="accent1"/>
              </a:buClr>
              <a:buFont typeface="Noto Sans Symbols"/>
              <a:buNone/>
              <a:defRPr b="0" i="0" sz="1800" u="none" cap="none" strike="noStrike">
                <a:solidFill>
                  <a:srgbClr val="595959"/>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27" name="Shape 127"/>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28" name="Shape 128"/>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29" name="Shape 129"/>
          <p:cNvSpPr/>
          <p:nvPr/>
        </p:nvSpPr>
        <p:spPr>
          <a:xfrm flipH="1" rot="10800000">
            <a:off x="-4188" y="491172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30" name="Shape 130"/>
          <p:cNvSpPr txBox="1"/>
          <p:nvPr>
            <p:ph idx="12" type="sldNum"/>
          </p:nvPr>
        </p:nvSpPr>
        <p:spPr>
          <a:xfrm>
            <a:off x="531812" y="4983087"/>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itar la tarjeta de nombre">
    <p:spTree>
      <p:nvGrpSpPr>
        <p:cNvPr id="131" name="Shape 131"/>
        <p:cNvGrpSpPr/>
        <p:nvPr/>
      </p:nvGrpSpPr>
      <p:grpSpPr>
        <a:xfrm>
          <a:off x="0" y="0"/>
          <a:ext cx="0" cy="0"/>
          <a:chOff x="0" y="0"/>
          <a:chExt cx="0" cy="0"/>
        </a:xfrm>
      </p:grpSpPr>
      <p:sp>
        <p:nvSpPr>
          <p:cNvPr id="132" name="Shape 132"/>
          <p:cNvSpPr txBox="1"/>
          <p:nvPr>
            <p:ph type="title"/>
          </p:nvPr>
        </p:nvSpPr>
        <p:spPr>
          <a:xfrm>
            <a:off x="2849949" y="609600"/>
            <a:ext cx="8393925" cy="2895600"/>
          </a:xfrm>
          <a:prstGeom prst="rect">
            <a:avLst/>
          </a:prstGeom>
          <a:noFill/>
          <a:ln>
            <a:noFill/>
          </a:ln>
        </p:spPr>
        <p:txBody>
          <a:bodyPr anchorCtr="0" anchor="ctr" bIns="91425" lIns="91425" rIns="91425" tIns="91425"/>
          <a:lstStyle>
            <a:lvl1pPr indent="0" lvl="0" marL="0" marR="0" rtl="0" algn="l">
              <a:spcBef>
                <a:spcPts val="0"/>
              </a:spcBef>
              <a:buClr>
                <a:srgbClr val="168DBA"/>
              </a:buClr>
              <a:buFont typeface="Century Gothic"/>
              <a:buNone/>
              <a:defRPr b="0" i="0" sz="48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33" name="Shape 133"/>
          <p:cNvSpPr txBox="1"/>
          <p:nvPr>
            <p:ph idx="1" type="body"/>
          </p:nvPr>
        </p:nvSpPr>
        <p:spPr>
          <a:xfrm>
            <a:off x="2589211" y="4343400"/>
            <a:ext cx="8915400" cy="838199"/>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34" name="Shape 134"/>
          <p:cNvSpPr txBox="1"/>
          <p:nvPr>
            <p:ph idx="2" type="body"/>
          </p:nvPr>
        </p:nvSpPr>
        <p:spPr>
          <a:xfrm>
            <a:off x="2589213" y="5181600"/>
            <a:ext cx="8915400" cy="729622"/>
          </a:xfrm>
          <a:prstGeom prst="rect">
            <a:avLst/>
          </a:prstGeom>
          <a:noFill/>
          <a:ln>
            <a:noFill/>
          </a:ln>
        </p:spPr>
        <p:txBody>
          <a:bodyPr anchorCtr="0" anchor="t" bIns="91425" lIns="91425" rIns="91425" tIns="91425"/>
          <a:lstStyle>
            <a:lvl1pPr indent="-342900" lvl="0" marL="342900" marR="0" rtl="0" algn="l">
              <a:spcBef>
                <a:spcPts val="1000"/>
              </a:spcBef>
              <a:spcAft>
                <a:spcPts val="0"/>
              </a:spcAft>
              <a:buClr>
                <a:schemeClr val="accent1"/>
              </a:buClr>
              <a:buFont typeface="Noto Sans Symbols"/>
              <a:buNone/>
              <a:defRPr b="0" i="0" sz="1800" u="none" cap="none" strike="noStrike">
                <a:solidFill>
                  <a:srgbClr val="595959"/>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35" name="Shape 135"/>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36" name="Shape 136"/>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37" name="Shape 137"/>
          <p:cNvSpPr/>
          <p:nvPr/>
        </p:nvSpPr>
        <p:spPr>
          <a:xfrm flipH="1" rot="10800000">
            <a:off x="-4188" y="491172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38" name="Shape 138"/>
          <p:cNvSpPr txBox="1"/>
          <p:nvPr>
            <p:ph idx="12" type="sldNum"/>
          </p:nvPr>
        </p:nvSpPr>
        <p:spPr>
          <a:xfrm>
            <a:off x="531812" y="4983087"/>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
        <p:nvSpPr>
          <p:cNvPr id="139" name="Shape 139"/>
          <p:cNvSpPr txBox="1"/>
          <p:nvPr/>
        </p:nvSpPr>
        <p:spPr>
          <a:xfrm>
            <a:off x="2467651" y="648004"/>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lang="es-MX" sz="8000">
                <a:solidFill>
                  <a:schemeClr val="accent1"/>
                </a:solidFill>
                <a:latin typeface="Arial"/>
                <a:ea typeface="Arial"/>
                <a:cs typeface="Arial"/>
                <a:sym typeface="Arial"/>
              </a:rPr>
              <a:t>“</a:t>
            </a:r>
          </a:p>
        </p:txBody>
      </p:sp>
      <p:sp>
        <p:nvSpPr>
          <p:cNvPr id="140" name="Shape 140"/>
          <p:cNvSpPr txBox="1"/>
          <p:nvPr/>
        </p:nvSpPr>
        <p:spPr>
          <a:xfrm>
            <a:off x="11114852" y="2905306"/>
            <a:ext cx="609599" cy="584776"/>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lang="es-MX" sz="8000">
                <a:solidFill>
                  <a:schemeClr val="accent1"/>
                </a:solidFill>
                <a:latin typeface="Arial"/>
                <a:ea typeface="Arial"/>
                <a:cs typeface="Arial"/>
                <a:sym typeface="Arial"/>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dadero o falso">
    <p:spTree>
      <p:nvGrpSpPr>
        <p:cNvPr id="141" name="Shape 141"/>
        <p:cNvGrpSpPr/>
        <p:nvPr/>
      </p:nvGrpSpPr>
      <p:grpSpPr>
        <a:xfrm>
          <a:off x="0" y="0"/>
          <a:ext cx="0" cy="0"/>
          <a:chOff x="0" y="0"/>
          <a:chExt cx="0" cy="0"/>
        </a:xfrm>
      </p:grpSpPr>
      <p:sp>
        <p:nvSpPr>
          <p:cNvPr id="142" name="Shape 142"/>
          <p:cNvSpPr txBox="1"/>
          <p:nvPr>
            <p:ph type="title"/>
          </p:nvPr>
        </p:nvSpPr>
        <p:spPr>
          <a:xfrm>
            <a:off x="2589211" y="627406"/>
            <a:ext cx="8915398" cy="2880019"/>
          </a:xfrm>
          <a:prstGeom prst="rect">
            <a:avLst/>
          </a:prstGeom>
          <a:noFill/>
          <a:ln>
            <a:noFill/>
          </a:ln>
        </p:spPr>
        <p:txBody>
          <a:bodyPr anchorCtr="0" anchor="ctr" bIns="91425" lIns="91425" rIns="91425" tIns="91425"/>
          <a:lstStyle>
            <a:lvl1pPr indent="0" lvl="0" marL="0" marR="0" rtl="0" algn="l">
              <a:spcBef>
                <a:spcPts val="0"/>
              </a:spcBef>
              <a:buClr>
                <a:srgbClr val="168DBA"/>
              </a:buClr>
              <a:buFont typeface="Century Gothic"/>
              <a:buNone/>
              <a:defRPr b="0" i="0" sz="48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43" name="Shape 143"/>
          <p:cNvSpPr txBox="1"/>
          <p:nvPr>
            <p:ph idx="1" type="body"/>
          </p:nvPr>
        </p:nvSpPr>
        <p:spPr>
          <a:xfrm>
            <a:off x="2589211" y="4343400"/>
            <a:ext cx="8915400" cy="838199"/>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44" name="Shape 144"/>
          <p:cNvSpPr txBox="1"/>
          <p:nvPr>
            <p:ph idx="2" type="body"/>
          </p:nvPr>
        </p:nvSpPr>
        <p:spPr>
          <a:xfrm>
            <a:off x="2589213" y="5181600"/>
            <a:ext cx="8915400" cy="729622"/>
          </a:xfrm>
          <a:prstGeom prst="rect">
            <a:avLst/>
          </a:prstGeom>
          <a:noFill/>
          <a:ln>
            <a:noFill/>
          </a:ln>
        </p:spPr>
        <p:txBody>
          <a:bodyPr anchorCtr="0" anchor="t" bIns="91425" lIns="91425" rIns="91425" tIns="91425"/>
          <a:lstStyle>
            <a:lvl1pPr indent="-342900" lvl="0" marL="342900" marR="0" rtl="0" algn="l">
              <a:spcBef>
                <a:spcPts val="1000"/>
              </a:spcBef>
              <a:spcAft>
                <a:spcPts val="0"/>
              </a:spcAft>
              <a:buClr>
                <a:schemeClr val="accent1"/>
              </a:buClr>
              <a:buFont typeface="Noto Sans Symbols"/>
              <a:buNone/>
              <a:defRPr b="0" i="0" sz="1800" u="none" cap="none" strike="noStrike">
                <a:solidFill>
                  <a:srgbClr val="595959"/>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45" name="Shape 145"/>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46" name="Shape 146"/>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47" name="Shape 147"/>
          <p:cNvSpPr/>
          <p:nvPr/>
        </p:nvSpPr>
        <p:spPr>
          <a:xfrm flipH="1" rot="10800000">
            <a:off x="-4188" y="491172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48" name="Shape 148"/>
          <p:cNvSpPr txBox="1"/>
          <p:nvPr>
            <p:ph idx="12" type="sldNum"/>
          </p:nvPr>
        </p:nvSpPr>
        <p:spPr>
          <a:xfrm>
            <a:off x="531812" y="4983087"/>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ítulo y texto vertical">
    <p:spTree>
      <p:nvGrpSpPr>
        <p:cNvPr id="149" name="Shape 149"/>
        <p:cNvGrpSpPr/>
        <p:nvPr/>
      </p:nvGrpSpPr>
      <p:grpSpPr>
        <a:xfrm>
          <a:off x="0" y="0"/>
          <a:ext cx="0" cy="0"/>
          <a:chOff x="0" y="0"/>
          <a:chExt cx="0" cy="0"/>
        </a:xfrm>
      </p:grpSpPr>
      <p:sp>
        <p:nvSpPr>
          <p:cNvPr id="150" name="Shape 150"/>
          <p:cNvSpPr txBox="1"/>
          <p:nvPr>
            <p:ph type="title"/>
          </p:nvPr>
        </p:nvSpPr>
        <p:spPr>
          <a:xfrm>
            <a:off x="2592924" y="624110"/>
            <a:ext cx="8911686" cy="1280889"/>
          </a:xfrm>
          <a:prstGeom prst="rect">
            <a:avLst/>
          </a:prstGeom>
          <a:noFill/>
          <a:ln>
            <a:noFill/>
          </a:ln>
        </p:spPr>
        <p:txBody>
          <a:bodyPr anchorCtr="0" anchor="t" bIns="91425" lIns="91425" rIns="91425" tIns="91425"/>
          <a:lstStyle>
            <a:lvl1pPr indent="0" lvl="0" marL="0" marR="0" rtl="0" algn="l">
              <a:spcBef>
                <a:spcPts val="0"/>
              </a:spcBef>
              <a:buClr>
                <a:srgbClr val="168DBA"/>
              </a:buClr>
              <a:buFont typeface="Century Gothic"/>
              <a:buNone/>
              <a:defRPr b="0" i="0" sz="36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1" name="Shape 151"/>
          <p:cNvSpPr txBox="1"/>
          <p:nvPr>
            <p:ph idx="1" type="body"/>
          </p:nvPr>
        </p:nvSpPr>
        <p:spPr>
          <a:xfrm rot="5400000">
            <a:off x="5103811" y="-381000"/>
            <a:ext cx="3886200" cy="8915400"/>
          </a:xfrm>
          <a:prstGeom prst="rect">
            <a:avLst/>
          </a:prstGeom>
          <a:noFill/>
          <a:ln>
            <a:noFill/>
          </a:ln>
        </p:spPr>
        <p:txBody>
          <a:bodyPr anchorCtr="0" anchor="t"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52" name="Shape 152"/>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53" name="Shape 153"/>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54" name="Shape 154"/>
          <p:cNvSpPr/>
          <p:nvPr/>
        </p:nvSpPr>
        <p:spPr>
          <a:xfrm flipH="1" rot="10800000">
            <a:off x="-4188" y="7143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5" name="Shape 155"/>
          <p:cNvSpPr txBox="1"/>
          <p:nvPr>
            <p:ph idx="12" type="sldNum"/>
          </p:nvPr>
        </p:nvSpPr>
        <p:spPr>
          <a:xfrm>
            <a:off x="531812" y="787781"/>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Título vertical y texto">
    <p:spTree>
      <p:nvGrpSpPr>
        <p:cNvPr id="156" name="Shape 156"/>
        <p:cNvGrpSpPr/>
        <p:nvPr/>
      </p:nvGrpSpPr>
      <p:grpSpPr>
        <a:xfrm>
          <a:off x="0" y="0"/>
          <a:ext cx="0" cy="0"/>
          <a:chOff x="0" y="0"/>
          <a:chExt cx="0" cy="0"/>
        </a:xfrm>
      </p:grpSpPr>
      <p:sp>
        <p:nvSpPr>
          <p:cNvPr id="157" name="Shape 157"/>
          <p:cNvSpPr txBox="1"/>
          <p:nvPr>
            <p:ph type="title"/>
          </p:nvPr>
        </p:nvSpPr>
        <p:spPr>
          <a:xfrm rot="5400000">
            <a:off x="7756704" y="2165512"/>
            <a:ext cx="5283816" cy="2207601"/>
          </a:xfrm>
          <a:prstGeom prst="rect">
            <a:avLst/>
          </a:prstGeom>
          <a:noFill/>
          <a:ln>
            <a:noFill/>
          </a:ln>
        </p:spPr>
        <p:txBody>
          <a:bodyPr anchorCtr="0" anchor="ctr" bIns="91425" lIns="91425" rIns="91425" tIns="91425"/>
          <a:lstStyle>
            <a:lvl1pPr indent="0" lvl="0" marL="0" marR="0" rtl="0" algn="l">
              <a:spcBef>
                <a:spcPts val="0"/>
              </a:spcBef>
              <a:buClr>
                <a:srgbClr val="168DBA"/>
              </a:buClr>
              <a:buFont typeface="Century Gothic"/>
              <a:buNone/>
              <a:defRPr b="0" i="0" sz="36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8" name="Shape 158"/>
          <p:cNvSpPr txBox="1"/>
          <p:nvPr>
            <p:ph idx="1" type="body"/>
          </p:nvPr>
        </p:nvSpPr>
        <p:spPr>
          <a:xfrm rot="5400000">
            <a:off x="3185803" y="30813"/>
            <a:ext cx="5283816" cy="6476999"/>
          </a:xfrm>
          <a:prstGeom prst="rect">
            <a:avLst/>
          </a:prstGeom>
          <a:noFill/>
          <a:ln>
            <a:noFill/>
          </a:ln>
        </p:spPr>
        <p:txBody>
          <a:bodyPr anchorCtr="0" anchor="t"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59" name="Shape 159"/>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60" name="Shape 160"/>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61" name="Shape 161"/>
          <p:cNvSpPr/>
          <p:nvPr/>
        </p:nvSpPr>
        <p:spPr>
          <a:xfrm flipH="1" rot="10800000">
            <a:off x="-4188" y="7143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62" name="Shape 162"/>
          <p:cNvSpPr txBox="1"/>
          <p:nvPr>
            <p:ph idx="12" type="sldNum"/>
          </p:nvPr>
        </p:nvSpPr>
        <p:spPr>
          <a:xfrm>
            <a:off x="531812" y="787781"/>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Diapositiva de título">
    <p:spTree>
      <p:nvGrpSpPr>
        <p:cNvPr id="41" name="Shape 41"/>
        <p:cNvGrpSpPr/>
        <p:nvPr/>
      </p:nvGrpSpPr>
      <p:grpSpPr>
        <a:xfrm>
          <a:off x="0" y="0"/>
          <a:ext cx="0" cy="0"/>
          <a:chOff x="0" y="0"/>
          <a:chExt cx="0" cy="0"/>
        </a:xfrm>
      </p:grpSpPr>
      <p:sp>
        <p:nvSpPr>
          <p:cNvPr id="42" name="Shape 42"/>
          <p:cNvSpPr txBox="1"/>
          <p:nvPr>
            <p:ph type="ctrTitle"/>
          </p:nvPr>
        </p:nvSpPr>
        <p:spPr>
          <a:xfrm>
            <a:off x="2589213" y="2514600"/>
            <a:ext cx="8915398" cy="2262781"/>
          </a:xfrm>
          <a:prstGeom prst="rect">
            <a:avLst/>
          </a:prstGeom>
          <a:noFill/>
          <a:ln>
            <a:noFill/>
          </a:ln>
        </p:spPr>
        <p:txBody>
          <a:bodyPr anchorCtr="0" anchor="b" bIns="91425" lIns="91425" rIns="91425" tIns="91425"/>
          <a:lstStyle>
            <a:lvl1pPr indent="0" lvl="0" marL="0" marR="0" rtl="0" algn="l">
              <a:spcBef>
                <a:spcPts val="0"/>
              </a:spcBef>
              <a:buClr>
                <a:srgbClr val="168DBA"/>
              </a:buClr>
              <a:buFont typeface="Century Gothic"/>
              <a:buNone/>
              <a:defRPr b="0" i="0" sz="54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43" name="Shape 43"/>
          <p:cNvSpPr txBox="1"/>
          <p:nvPr>
            <p:ph idx="1" type="subTitle"/>
          </p:nvPr>
        </p:nvSpPr>
        <p:spPr>
          <a:xfrm>
            <a:off x="2589213" y="4777378"/>
            <a:ext cx="8915398" cy="1126282"/>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595959"/>
                </a:solidFill>
                <a:latin typeface="Century Gothic"/>
                <a:ea typeface="Century Gothic"/>
                <a:cs typeface="Century Gothic"/>
                <a:sym typeface="Century Gothic"/>
              </a:defRPr>
            </a:lvl1pPr>
            <a:lvl2pPr indent="0" lvl="1" marL="457200" marR="0" rtl="0" algn="ctr">
              <a:spcBef>
                <a:spcPts val="1000"/>
              </a:spcBef>
              <a:spcAft>
                <a:spcPts val="0"/>
              </a:spcAft>
              <a:buClr>
                <a:schemeClr val="accent1"/>
              </a:buClr>
              <a:buFont typeface="Noto Sans Symbols"/>
              <a:buNone/>
              <a:defRPr b="0" i="0" sz="1600" u="none" cap="none" strike="noStrike">
                <a:solidFill>
                  <a:srgbClr val="888888"/>
                </a:solidFill>
                <a:latin typeface="Century Gothic"/>
                <a:ea typeface="Century Gothic"/>
                <a:cs typeface="Century Gothic"/>
                <a:sym typeface="Century Gothic"/>
              </a:defRPr>
            </a:lvl2pPr>
            <a:lvl3pPr indent="0" lvl="2" marL="914400" marR="0" rtl="0" algn="ctr">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3pPr>
            <a:lvl4pPr indent="0" lvl="3" marL="13716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4pPr>
            <a:lvl5pPr indent="0" lvl="4" marL="18288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5pPr>
            <a:lvl6pPr indent="0" lvl="5" marL="22860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6pPr>
            <a:lvl7pPr indent="0" lvl="6" marL="27432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7pPr>
            <a:lvl8pPr indent="0" lvl="7" marL="32004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8pPr>
            <a:lvl9pPr indent="0" lvl="8" marL="3657600" marR="0" rtl="0" algn="ctr">
              <a:spcBef>
                <a:spcPts val="10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sp>
        <p:nvSpPr>
          <p:cNvPr id="44" name="Shape 44"/>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45" name="Shape 45"/>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46" name="Shape 46"/>
          <p:cNvSpPr/>
          <p:nvPr/>
        </p:nvSpPr>
        <p:spPr>
          <a:xfrm>
            <a:off x="0" y="4323810"/>
            <a:ext cx="1744651" cy="778589"/>
          </a:xfrm>
          <a:custGeom>
            <a:pathLst>
              <a:path extrusionOk="0" h="120000" w="120000">
                <a:moveTo>
                  <a:pt x="92580" y="119999"/>
                </a:moveTo>
                <a:cubicBezTo>
                  <a:pt x="93548" y="119999"/>
                  <a:pt x="94193" y="119277"/>
                  <a:pt x="94516" y="118554"/>
                </a:cubicBezTo>
                <a:cubicBezTo>
                  <a:pt x="94516" y="117831"/>
                  <a:pt x="94838" y="117831"/>
                  <a:pt x="94838" y="117831"/>
                </a:cubicBezTo>
                <a:cubicBezTo>
                  <a:pt x="119354" y="62891"/>
                  <a:pt x="119354" y="62891"/>
                  <a:pt x="119354" y="62891"/>
                </a:cubicBezTo>
                <a:cubicBezTo>
                  <a:pt x="120000" y="61445"/>
                  <a:pt x="120000" y="58554"/>
                  <a:pt x="119354" y="56385"/>
                </a:cubicBezTo>
                <a:cubicBezTo>
                  <a:pt x="94838" y="2168"/>
                  <a:pt x="94838" y="2168"/>
                  <a:pt x="94838" y="2168"/>
                </a:cubicBezTo>
                <a:cubicBezTo>
                  <a:pt x="94838" y="1445"/>
                  <a:pt x="94516" y="1445"/>
                  <a:pt x="94516" y="1445"/>
                </a:cubicBezTo>
                <a:cubicBezTo>
                  <a:pt x="94193" y="722"/>
                  <a:pt x="93548" y="0"/>
                  <a:pt x="92580" y="0"/>
                </a:cubicBezTo>
                <a:cubicBezTo>
                  <a:pt x="0" y="0"/>
                  <a:pt x="0" y="0"/>
                  <a:pt x="0" y="0"/>
                </a:cubicBezTo>
                <a:cubicBezTo>
                  <a:pt x="0" y="119999"/>
                  <a:pt x="0" y="119999"/>
                  <a:pt x="0" y="119999"/>
                </a:cubicBezTo>
                <a:lnTo>
                  <a:pt x="92580" y="119999"/>
                </a:ln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47" name="Shape 47"/>
          <p:cNvSpPr txBox="1"/>
          <p:nvPr>
            <p:ph idx="12" type="sldNum"/>
          </p:nvPr>
        </p:nvSpPr>
        <p:spPr>
          <a:xfrm>
            <a:off x="531812" y="4529539"/>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ítulo y objetos">
    <p:spTree>
      <p:nvGrpSpPr>
        <p:cNvPr id="48" name="Shape 48"/>
        <p:cNvGrpSpPr/>
        <p:nvPr/>
      </p:nvGrpSpPr>
      <p:grpSpPr>
        <a:xfrm>
          <a:off x="0" y="0"/>
          <a:ext cx="0" cy="0"/>
          <a:chOff x="0" y="0"/>
          <a:chExt cx="0" cy="0"/>
        </a:xfrm>
      </p:grpSpPr>
      <p:sp>
        <p:nvSpPr>
          <p:cNvPr id="49" name="Shape 49"/>
          <p:cNvSpPr txBox="1"/>
          <p:nvPr>
            <p:ph type="title"/>
          </p:nvPr>
        </p:nvSpPr>
        <p:spPr>
          <a:xfrm>
            <a:off x="2592925" y="624110"/>
            <a:ext cx="8911686" cy="1280889"/>
          </a:xfrm>
          <a:prstGeom prst="rect">
            <a:avLst/>
          </a:prstGeom>
          <a:noFill/>
          <a:ln>
            <a:noFill/>
          </a:ln>
        </p:spPr>
        <p:txBody>
          <a:bodyPr anchorCtr="0" anchor="t" bIns="91425" lIns="91425" rIns="91425" tIns="91425"/>
          <a:lstStyle>
            <a:lvl1pPr indent="0" lvl="0" marL="0" marR="0" rtl="0" algn="l">
              <a:spcBef>
                <a:spcPts val="0"/>
              </a:spcBef>
              <a:buClr>
                <a:srgbClr val="168DBA"/>
              </a:buClr>
              <a:buFont typeface="Century Gothic"/>
              <a:buNone/>
              <a:defRPr b="0" i="0" sz="36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0" name="Shape 50"/>
          <p:cNvSpPr txBox="1"/>
          <p:nvPr>
            <p:ph idx="1" type="body"/>
          </p:nvPr>
        </p:nvSpPr>
        <p:spPr>
          <a:xfrm>
            <a:off x="2589211" y="2133600"/>
            <a:ext cx="8915400" cy="3777622"/>
          </a:xfrm>
          <a:prstGeom prst="rect">
            <a:avLst/>
          </a:prstGeom>
          <a:noFill/>
          <a:ln>
            <a:noFill/>
          </a:ln>
        </p:spPr>
        <p:txBody>
          <a:bodyPr anchorCtr="0" anchor="t"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51" name="Shape 51"/>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2" name="Shape 52"/>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3" name="Shape 53"/>
          <p:cNvSpPr/>
          <p:nvPr/>
        </p:nvSpPr>
        <p:spPr>
          <a:xfrm flipH="1" rot="10800000">
            <a:off x="-4188" y="7143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54" name="Shape 54"/>
          <p:cNvSpPr txBox="1"/>
          <p:nvPr>
            <p:ph idx="12" type="sldNum"/>
          </p:nvPr>
        </p:nvSpPr>
        <p:spPr>
          <a:xfrm>
            <a:off x="531812" y="787781"/>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En blanco">
    <p:spTree>
      <p:nvGrpSpPr>
        <p:cNvPr id="55" name="Shape 55"/>
        <p:cNvGrpSpPr/>
        <p:nvPr/>
      </p:nvGrpSpPr>
      <p:grpSpPr>
        <a:xfrm>
          <a:off x="0" y="0"/>
          <a:ext cx="0" cy="0"/>
          <a:chOff x="0" y="0"/>
          <a:chExt cx="0" cy="0"/>
        </a:xfrm>
      </p:grpSpPr>
      <p:sp>
        <p:nvSpPr>
          <p:cNvPr id="56" name="Shape 56"/>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7" name="Shape 57"/>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8" name="Shape 58"/>
          <p:cNvSpPr/>
          <p:nvPr/>
        </p:nvSpPr>
        <p:spPr>
          <a:xfrm flipH="1" rot="10800000">
            <a:off x="-4188" y="7143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59" name="Shape 59"/>
          <p:cNvSpPr txBox="1"/>
          <p:nvPr>
            <p:ph idx="12" type="sldNum"/>
          </p:nvPr>
        </p:nvSpPr>
        <p:spPr>
          <a:xfrm>
            <a:off x="531812" y="787781"/>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Solo el título">
    <p:spTree>
      <p:nvGrpSpPr>
        <p:cNvPr id="60" name="Shape 60"/>
        <p:cNvGrpSpPr/>
        <p:nvPr/>
      </p:nvGrpSpPr>
      <p:grpSpPr>
        <a:xfrm>
          <a:off x="0" y="0"/>
          <a:ext cx="0" cy="0"/>
          <a:chOff x="0" y="0"/>
          <a:chExt cx="0" cy="0"/>
        </a:xfrm>
      </p:grpSpPr>
      <p:sp>
        <p:nvSpPr>
          <p:cNvPr id="61" name="Shape 61"/>
          <p:cNvSpPr txBox="1"/>
          <p:nvPr>
            <p:ph type="title"/>
          </p:nvPr>
        </p:nvSpPr>
        <p:spPr>
          <a:xfrm>
            <a:off x="2592924" y="624110"/>
            <a:ext cx="8911686" cy="1280889"/>
          </a:xfrm>
          <a:prstGeom prst="rect">
            <a:avLst/>
          </a:prstGeom>
          <a:noFill/>
          <a:ln>
            <a:noFill/>
          </a:ln>
        </p:spPr>
        <p:txBody>
          <a:bodyPr anchorCtr="0" anchor="t" bIns="91425" lIns="91425" rIns="91425" tIns="91425"/>
          <a:lstStyle>
            <a:lvl1pPr indent="0" lvl="0" marL="0" marR="0" rtl="0" algn="l">
              <a:spcBef>
                <a:spcPts val="0"/>
              </a:spcBef>
              <a:buClr>
                <a:srgbClr val="168DBA"/>
              </a:buClr>
              <a:buFont typeface="Century Gothic"/>
              <a:buNone/>
              <a:defRPr b="0" i="0" sz="36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2" name="Shape 62"/>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3" name="Shape 63"/>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4" name="Shape 64"/>
          <p:cNvSpPr/>
          <p:nvPr/>
        </p:nvSpPr>
        <p:spPr>
          <a:xfrm flipH="1" rot="10800000">
            <a:off x="-4188" y="7143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65" name="Shape 65"/>
          <p:cNvSpPr txBox="1"/>
          <p:nvPr>
            <p:ph idx="12" type="sldNum"/>
          </p:nvPr>
        </p:nvSpPr>
        <p:spPr>
          <a:xfrm>
            <a:off x="531812" y="787781"/>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Encabezado de sección">
    <p:spTree>
      <p:nvGrpSpPr>
        <p:cNvPr id="66" name="Shape 66"/>
        <p:cNvGrpSpPr/>
        <p:nvPr/>
      </p:nvGrpSpPr>
      <p:grpSpPr>
        <a:xfrm>
          <a:off x="0" y="0"/>
          <a:ext cx="0" cy="0"/>
          <a:chOff x="0" y="0"/>
          <a:chExt cx="0" cy="0"/>
        </a:xfrm>
      </p:grpSpPr>
      <p:sp>
        <p:nvSpPr>
          <p:cNvPr id="67" name="Shape 67"/>
          <p:cNvSpPr txBox="1"/>
          <p:nvPr>
            <p:ph type="title"/>
          </p:nvPr>
        </p:nvSpPr>
        <p:spPr>
          <a:xfrm>
            <a:off x="2589211" y="2058750"/>
            <a:ext cx="8915398" cy="1468800"/>
          </a:xfrm>
          <a:prstGeom prst="rect">
            <a:avLst/>
          </a:prstGeom>
          <a:noFill/>
          <a:ln>
            <a:noFill/>
          </a:ln>
        </p:spPr>
        <p:txBody>
          <a:bodyPr anchorCtr="0" anchor="b" bIns="91425" lIns="91425" rIns="91425" tIns="91425"/>
          <a:lstStyle>
            <a:lvl1pPr indent="0" lvl="0" marL="0" marR="0" rtl="0" algn="l">
              <a:spcBef>
                <a:spcPts val="0"/>
              </a:spcBef>
              <a:buClr>
                <a:srgbClr val="168DBA"/>
              </a:buClr>
              <a:buFont typeface="Century Gothic"/>
              <a:buNone/>
              <a:defRPr b="0" i="0" sz="40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8" name="Shape 68"/>
          <p:cNvSpPr txBox="1"/>
          <p:nvPr>
            <p:ph idx="1" type="body"/>
          </p:nvPr>
        </p:nvSpPr>
        <p:spPr>
          <a:xfrm>
            <a:off x="2589211" y="3530128"/>
            <a:ext cx="8915398" cy="8603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rgbClr val="595959"/>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69" name="Shape 69"/>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0" name="Shape 70"/>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1" name="Shape 71"/>
          <p:cNvSpPr/>
          <p:nvPr/>
        </p:nvSpPr>
        <p:spPr>
          <a:xfrm flipH="1" rot="10800000">
            <a:off x="-4188" y="31781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txBox="1"/>
          <p:nvPr>
            <p:ph idx="12" type="sldNum"/>
          </p:nvPr>
        </p:nvSpPr>
        <p:spPr>
          <a:xfrm>
            <a:off x="531812" y="3244139"/>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Dos objetos">
    <p:spTree>
      <p:nvGrpSpPr>
        <p:cNvPr id="73" name="Shape 73"/>
        <p:cNvGrpSpPr/>
        <p:nvPr/>
      </p:nvGrpSpPr>
      <p:grpSpPr>
        <a:xfrm>
          <a:off x="0" y="0"/>
          <a:ext cx="0" cy="0"/>
          <a:chOff x="0" y="0"/>
          <a:chExt cx="0" cy="0"/>
        </a:xfrm>
      </p:grpSpPr>
      <p:sp>
        <p:nvSpPr>
          <p:cNvPr id="74" name="Shape 74"/>
          <p:cNvSpPr txBox="1"/>
          <p:nvPr>
            <p:ph type="title"/>
          </p:nvPr>
        </p:nvSpPr>
        <p:spPr>
          <a:xfrm>
            <a:off x="2592924" y="624110"/>
            <a:ext cx="8911686" cy="1280889"/>
          </a:xfrm>
          <a:prstGeom prst="rect">
            <a:avLst/>
          </a:prstGeom>
          <a:noFill/>
          <a:ln>
            <a:noFill/>
          </a:ln>
        </p:spPr>
        <p:txBody>
          <a:bodyPr anchorCtr="0" anchor="t" bIns="91425" lIns="91425" rIns="91425" tIns="91425"/>
          <a:lstStyle>
            <a:lvl1pPr indent="0" lvl="0" marL="0" marR="0" rtl="0" algn="l">
              <a:spcBef>
                <a:spcPts val="0"/>
              </a:spcBef>
              <a:buClr>
                <a:srgbClr val="168DBA"/>
              </a:buClr>
              <a:buFont typeface="Century Gothic"/>
              <a:buNone/>
              <a:defRPr b="0" i="0" sz="36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5" name="Shape 75"/>
          <p:cNvSpPr txBox="1"/>
          <p:nvPr>
            <p:ph idx="1" type="body"/>
          </p:nvPr>
        </p:nvSpPr>
        <p:spPr>
          <a:xfrm>
            <a:off x="2589211" y="2133600"/>
            <a:ext cx="4313863" cy="3777622"/>
          </a:xfrm>
          <a:prstGeom prst="rect">
            <a:avLst/>
          </a:prstGeom>
          <a:noFill/>
          <a:ln>
            <a:noFill/>
          </a:ln>
        </p:spPr>
        <p:txBody>
          <a:bodyPr anchorCtr="0" anchor="t"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76" name="Shape 76"/>
          <p:cNvSpPr txBox="1"/>
          <p:nvPr>
            <p:ph idx="2" type="body"/>
          </p:nvPr>
        </p:nvSpPr>
        <p:spPr>
          <a:xfrm>
            <a:off x="7190746" y="2126222"/>
            <a:ext cx="4313863" cy="3777622"/>
          </a:xfrm>
          <a:prstGeom prst="rect">
            <a:avLst/>
          </a:prstGeom>
          <a:noFill/>
          <a:ln>
            <a:noFill/>
          </a:ln>
        </p:spPr>
        <p:txBody>
          <a:bodyPr anchorCtr="0" anchor="t"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77" name="Shape 77"/>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8" name="Shape 78"/>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9" name="Shape 79"/>
          <p:cNvSpPr/>
          <p:nvPr/>
        </p:nvSpPr>
        <p:spPr>
          <a:xfrm flipH="1" rot="10800000">
            <a:off x="-4188" y="7143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80" name="Shape 80"/>
          <p:cNvSpPr txBox="1"/>
          <p:nvPr>
            <p:ph idx="12" type="sldNum"/>
          </p:nvPr>
        </p:nvSpPr>
        <p:spPr>
          <a:xfrm>
            <a:off x="531812" y="787781"/>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ación">
    <p:spTree>
      <p:nvGrpSpPr>
        <p:cNvPr id="81" name="Shape 81"/>
        <p:cNvGrpSpPr/>
        <p:nvPr/>
      </p:nvGrpSpPr>
      <p:grpSpPr>
        <a:xfrm>
          <a:off x="0" y="0"/>
          <a:ext cx="0" cy="0"/>
          <a:chOff x="0" y="0"/>
          <a:chExt cx="0" cy="0"/>
        </a:xfrm>
      </p:grpSpPr>
      <p:sp>
        <p:nvSpPr>
          <p:cNvPr id="82" name="Shape 82"/>
          <p:cNvSpPr txBox="1"/>
          <p:nvPr>
            <p:ph type="title"/>
          </p:nvPr>
        </p:nvSpPr>
        <p:spPr>
          <a:xfrm>
            <a:off x="2592924" y="624110"/>
            <a:ext cx="8911686" cy="1280889"/>
          </a:xfrm>
          <a:prstGeom prst="rect">
            <a:avLst/>
          </a:prstGeom>
          <a:noFill/>
          <a:ln>
            <a:noFill/>
          </a:ln>
        </p:spPr>
        <p:txBody>
          <a:bodyPr anchorCtr="0" anchor="t" bIns="91425" lIns="91425" rIns="91425" tIns="91425"/>
          <a:lstStyle>
            <a:lvl1pPr indent="0" lvl="0" marL="0" marR="0" rtl="0" algn="l">
              <a:spcBef>
                <a:spcPts val="0"/>
              </a:spcBef>
              <a:buClr>
                <a:srgbClr val="168DBA"/>
              </a:buClr>
              <a:buFont typeface="Century Gothic"/>
              <a:buNone/>
              <a:defRPr b="0" i="0" sz="36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83" name="Shape 83"/>
          <p:cNvSpPr txBox="1"/>
          <p:nvPr>
            <p:ph idx="1" type="body"/>
          </p:nvPr>
        </p:nvSpPr>
        <p:spPr>
          <a:xfrm>
            <a:off x="2939373" y="1972702"/>
            <a:ext cx="399273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84" name="Shape 84"/>
          <p:cNvSpPr txBox="1"/>
          <p:nvPr>
            <p:ph idx="2" type="body"/>
          </p:nvPr>
        </p:nvSpPr>
        <p:spPr>
          <a:xfrm>
            <a:off x="2589211" y="2548966"/>
            <a:ext cx="4342893" cy="3354060"/>
          </a:xfrm>
          <a:prstGeom prst="rect">
            <a:avLst/>
          </a:prstGeom>
          <a:noFill/>
          <a:ln>
            <a:noFill/>
          </a:ln>
        </p:spPr>
        <p:txBody>
          <a:bodyPr anchorCtr="0" anchor="t"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85" name="Shape 85"/>
          <p:cNvSpPr txBox="1"/>
          <p:nvPr>
            <p:ph idx="3" type="body"/>
          </p:nvPr>
        </p:nvSpPr>
        <p:spPr>
          <a:xfrm>
            <a:off x="7506628" y="1969475"/>
            <a:ext cx="3999000"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86" name="Shape 86"/>
          <p:cNvSpPr txBox="1"/>
          <p:nvPr>
            <p:ph idx="4" type="body"/>
          </p:nvPr>
        </p:nvSpPr>
        <p:spPr>
          <a:xfrm>
            <a:off x="7166957" y="2545738"/>
            <a:ext cx="4338674" cy="3354060"/>
          </a:xfrm>
          <a:prstGeom prst="rect">
            <a:avLst/>
          </a:prstGeom>
          <a:noFill/>
          <a:ln>
            <a:noFill/>
          </a:ln>
        </p:spPr>
        <p:txBody>
          <a:bodyPr anchorCtr="0" anchor="t"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87" name="Shape 87"/>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8" name="Shape 88"/>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9" name="Shape 89"/>
          <p:cNvSpPr/>
          <p:nvPr/>
        </p:nvSpPr>
        <p:spPr>
          <a:xfrm flipH="1" rot="10800000">
            <a:off x="-4188" y="7143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90" name="Shape 90"/>
          <p:cNvSpPr txBox="1"/>
          <p:nvPr>
            <p:ph idx="12" type="sldNum"/>
          </p:nvPr>
        </p:nvSpPr>
        <p:spPr>
          <a:xfrm>
            <a:off x="531812" y="787781"/>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ido con título">
    <p:spTree>
      <p:nvGrpSpPr>
        <p:cNvPr id="91" name="Shape 91"/>
        <p:cNvGrpSpPr/>
        <p:nvPr/>
      </p:nvGrpSpPr>
      <p:grpSpPr>
        <a:xfrm>
          <a:off x="0" y="0"/>
          <a:ext cx="0" cy="0"/>
          <a:chOff x="0" y="0"/>
          <a:chExt cx="0" cy="0"/>
        </a:xfrm>
      </p:grpSpPr>
      <p:sp>
        <p:nvSpPr>
          <p:cNvPr id="92" name="Shape 92"/>
          <p:cNvSpPr txBox="1"/>
          <p:nvPr>
            <p:ph type="title"/>
          </p:nvPr>
        </p:nvSpPr>
        <p:spPr>
          <a:xfrm>
            <a:off x="2589211" y="446087"/>
            <a:ext cx="3505199" cy="976312"/>
          </a:xfrm>
          <a:prstGeom prst="rect">
            <a:avLst/>
          </a:prstGeom>
          <a:noFill/>
          <a:ln>
            <a:noFill/>
          </a:ln>
        </p:spPr>
        <p:txBody>
          <a:bodyPr anchorCtr="0" anchor="b" bIns="91425" lIns="91425" rIns="91425" tIns="91425"/>
          <a:lstStyle>
            <a:lvl1pPr indent="0" lvl="0" marL="0" marR="0" rtl="0" algn="l">
              <a:spcBef>
                <a:spcPts val="0"/>
              </a:spcBef>
              <a:buClr>
                <a:srgbClr val="168DBA"/>
              </a:buClr>
              <a:buFont typeface="Century Gothic"/>
              <a:buNone/>
              <a:defRPr b="0" i="0" sz="20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3" name="Shape 93"/>
          <p:cNvSpPr txBox="1"/>
          <p:nvPr>
            <p:ph idx="1" type="body"/>
          </p:nvPr>
        </p:nvSpPr>
        <p:spPr>
          <a:xfrm>
            <a:off x="6323012" y="446087"/>
            <a:ext cx="5181600" cy="5414963"/>
          </a:xfrm>
          <a:prstGeom prst="rect">
            <a:avLst/>
          </a:prstGeom>
          <a:noFill/>
          <a:ln>
            <a:noFill/>
          </a:ln>
        </p:spPr>
        <p:txBody>
          <a:bodyPr anchorCtr="0" anchor="ctr"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94" name="Shape 94"/>
          <p:cNvSpPr txBox="1"/>
          <p:nvPr>
            <p:ph idx="2" type="body"/>
          </p:nvPr>
        </p:nvSpPr>
        <p:spPr>
          <a:xfrm>
            <a:off x="2589211" y="1598612"/>
            <a:ext cx="3505199" cy="4262436"/>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95" name="Shape 95"/>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96" name="Shape 96"/>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sz="9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97" name="Shape 97"/>
          <p:cNvSpPr/>
          <p:nvPr/>
        </p:nvSpPr>
        <p:spPr>
          <a:xfrm flipH="1" rot="10800000">
            <a:off x="-4188" y="714374"/>
            <a:ext cx="1588527" cy="507297"/>
          </a:xfrm>
          <a:custGeom>
            <a:pathLst>
              <a:path extrusionOk="0" h="120000" w="12000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98" name="Shape 98"/>
          <p:cNvSpPr txBox="1"/>
          <p:nvPr>
            <p:ph idx="12" type="sldNum"/>
          </p:nvPr>
        </p:nvSpPr>
        <p:spPr>
          <a:xfrm>
            <a:off x="531812" y="787781"/>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s-MX" sz="2000">
                <a:solidFill>
                  <a:srgbClr val="FEFFFF"/>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FFFFFF"/>
            </a:gs>
            <a:gs pos="100000">
              <a:srgbClr val="C4DCE3"/>
            </a:gs>
          </a:gsLst>
          <a:lin ang="5400000" scaled="0"/>
        </a:gradFill>
      </p:bgPr>
    </p:bg>
    <p:spTree>
      <p:nvGrpSpPr>
        <p:cNvPr id="5" name="Shape 5"/>
        <p:cNvGrpSpPr/>
        <p:nvPr/>
      </p:nvGrpSpPr>
      <p:grpSpPr>
        <a:xfrm>
          <a:off x="0" y="0"/>
          <a:ext cx="0" cy="0"/>
          <a:chOff x="0" y="0"/>
          <a:chExt cx="0" cy="0"/>
        </a:xfrm>
      </p:grpSpPr>
      <p:grpSp>
        <p:nvGrpSpPr>
          <p:cNvPr id="6" name="Shape 6"/>
          <p:cNvGrpSpPr/>
          <p:nvPr/>
        </p:nvGrpSpPr>
        <p:grpSpPr>
          <a:xfrm>
            <a:off x="1" y="228600"/>
            <a:ext cx="2851516" cy="6638628"/>
            <a:chOff x="2487613" y="285750"/>
            <a:chExt cx="2428874" cy="5654675"/>
          </a:xfrm>
        </p:grpSpPr>
        <p:sp>
          <p:nvSpPr>
            <p:cNvPr id="7" name="Shape 7"/>
            <p:cNvSpPr/>
            <p:nvPr/>
          </p:nvSpPr>
          <p:spPr>
            <a:xfrm>
              <a:off x="2487613" y="2284413"/>
              <a:ext cx="85724" cy="533399"/>
            </a:xfrm>
            <a:custGeom>
              <a:pathLst>
                <a:path extrusionOk="0" h="120000" w="12000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8" name="Shape 8"/>
            <p:cNvSpPr/>
            <p:nvPr/>
          </p:nvSpPr>
          <p:spPr>
            <a:xfrm>
              <a:off x="2597150" y="2779713"/>
              <a:ext cx="550863" cy="1978025"/>
            </a:xfrm>
            <a:custGeom>
              <a:pathLst>
                <a:path extrusionOk="0" h="120000" w="12000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9" name="Shape 9"/>
            <p:cNvSpPr/>
            <p:nvPr/>
          </p:nvSpPr>
          <p:spPr>
            <a:xfrm>
              <a:off x="3175000" y="4730750"/>
              <a:ext cx="519112" cy="1209675"/>
            </a:xfrm>
            <a:custGeom>
              <a:pathLst>
                <a:path extrusionOk="0" h="120000" w="12000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0" name="Shape 10"/>
            <p:cNvSpPr/>
            <p:nvPr/>
          </p:nvSpPr>
          <p:spPr>
            <a:xfrm>
              <a:off x="3305176" y="5630862"/>
              <a:ext cx="146050" cy="309562"/>
            </a:xfrm>
            <a:custGeom>
              <a:pathLst>
                <a:path extrusionOk="0" h="120000" w="120000">
                  <a:moveTo>
                    <a:pt x="90810" y="120000"/>
                  </a:moveTo>
                  <a:cubicBezTo>
                    <a:pt x="120000" y="120000"/>
                    <a:pt x="120000" y="120000"/>
                    <a:pt x="120000" y="120000"/>
                  </a:cubicBezTo>
                  <a:cubicBezTo>
                    <a:pt x="77837" y="80506"/>
                    <a:pt x="38918" y="41012"/>
                    <a:pt x="0" y="0"/>
                  </a:cubicBezTo>
                  <a:cubicBezTo>
                    <a:pt x="25945" y="41012"/>
                    <a:pt x="55135" y="80506"/>
                    <a:pt x="90810" y="120000"/>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2573338" y="2817813"/>
              <a:ext cx="700087" cy="2835274"/>
            </a:xfrm>
            <a:custGeom>
              <a:pathLst>
                <a:path extrusionOk="0" h="120000" w="12000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2506663" y="285750"/>
              <a:ext cx="90487" cy="2493963"/>
            </a:xfrm>
            <a:custGeom>
              <a:pathLst>
                <a:path extrusionOk="0" h="120000" w="12000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2554288" y="2598738"/>
              <a:ext cx="66674" cy="420687"/>
            </a:xfrm>
            <a:custGeom>
              <a:pathLst>
                <a:path extrusionOk="0" h="120000" w="12000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a:off x="3143250" y="4757737"/>
              <a:ext cx="161925" cy="873125"/>
            </a:xfrm>
            <a:custGeom>
              <a:pathLst>
                <a:path extrusionOk="0" h="120000" w="12000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a:off x="3148013" y="1282700"/>
              <a:ext cx="1768474" cy="3448050"/>
            </a:xfrm>
            <a:custGeom>
              <a:pathLst>
                <a:path extrusionOk="0" h="120000" w="12000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6" name="Shape 16"/>
            <p:cNvSpPr/>
            <p:nvPr/>
          </p:nvSpPr>
          <p:spPr>
            <a:xfrm>
              <a:off x="3273425" y="5653087"/>
              <a:ext cx="138112" cy="287338"/>
            </a:xfrm>
            <a:custGeom>
              <a:pathLst>
                <a:path extrusionOk="0" h="120000" w="120000">
                  <a:moveTo>
                    <a:pt x="0" y="0"/>
                  </a:moveTo>
                  <a:cubicBezTo>
                    <a:pt x="24000" y="39452"/>
                    <a:pt x="54857" y="80547"/>
                    <a:pt x="89142" y="119999"/>
                  </a:cubicBezTo>
                  <a:cubicBezTo>
                    <a:pt x="120000" y="119999"/>
                    <a:pt x="120000" y="119999"/>
                    <a:pt x="120000" y="119999"/>
                  </a:cubicBezTo>
                  <a:cubicBezTo>
                    <a:pt x="78857" y="80547"/>
                    <a:pt x="37714" y="39452"/>
                    <a:pt x="0" y="0"/>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7" name="Shape 17"/>
            <p:cNvSpPr/>
            <p:nvPr/>
          </p:nvSpPr>
          <p:spPr>
            <a:xfrm>
              <a:off x="3143250" y="4656137"/>
              <a:ext cx="31750" cy="188913"/>
            </a:xfrm>
            <a:custGeom>
              <a:pathLst>
                <a:path extrusionOk="0" h="120000" w="12000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8" name="Shape 18"/>
            <p:cNvSpPr/>
            <p:nvPr/>
          </p:nvSpPr>
          <p:spPr>
            <a:xfrm>
              <a:off x="3211513" y="5410200"/>
              <a:ext cx="203199" cy="530224"/>
            </a:xfrm>
            <a:custGeom>
              <a:pathLst>
                <a:path extrusionOk="0" h="120000" w="12000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close/>
                </a:path>
              </a:pathLst>
            </a:custGeom>
            <a:solidFill>
              <a:schemeClr val="dk2">
                <a:alpha val="20000"/>
              </a:schemeClr>
            </a:solidFill>
            <a:ln>
              <a:noFill/>
            </a:ln>
          </p:spPr>
          <p:txBody>
            <a:bodyPr anchorCtr="0" anchor="ctr" bIns="91425" lIns="91425" rIns="91425" tIns="91425">
              <a:noAutofit/>
            </a:bodyPr>
            <a:lstStyle/>
            <a:p>
              <a:pPr lvl="0">
                <a:spcBef>
                  <a:spcPts val="0"/>
                </a:spcBef>
                <a:buNone/>
              </a:pPr>
              <a:r>
                <a:t/>
              </a:r>
              <a:endParaRPr/>
            </a:p>
          </p:txBody>
        </p:sp>
      </p:grpSp>
      <p:grpSp>
        <p:nvGrpSpPr>
          <p:cNvPr id="19" name="Shape 19"/>
          <p:cNvGrpSpPr/>
          <p:nvPr/>
        </p:nvGrpSpPr>
        <p:grpSpPr>
          <a:xfrm>
            <a:off x="27221" y="157"/>
            <a:ext cx="2356674" cy="6853095"/>
            <a:chOff x="6627813" y="195609"/>
            <a:chExt cx="1952625" cy="5678140"/>
          </a:xfrm>
        </p:grpSpPr>
        <p:sp>
          <p:nvSpPr>
            <p:cNvPr id="20" name="Shape 20"/>
            <p:cNvSpPr/>
            <p:nvPr/>
          </p:nvSpPr>
          <p:spPr>
            <a:xfrm>
              <a:off x="6627813" y="195609"/>
              <a:ext cx="409575" cy="3646487"/>
            </a:xfrm>
            <a:custGeom>
              <a:pathLst>
                <a:path extrusionOk="0" h="120000" w="12000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21" name="Shape 21"/>
            <p:cNvSpPr/>
            <p:nvPr/>
          </p:nvSpPr>
          <p:spPr>
            <a:xfrm>
              <a:off x="7061200" y="3771900"/>
              <a:ext cx="350837" cy="1309687"/>
            </a:xfrm>
            <a:custGeom>
              <a:pathLst>
                <a:path extrusionOk="0" h="120000" w="12000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a:off x="7439025" y="5053012"/>
              <a:ext cx="357188" cy="820737"/>
            </a:xfrm>
            <a:custGeom>
              <a:pathLst>
                <a:path extrusionOk="0" h="120000" w="12000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a:off x="7037388" y="3811587"/>
              <a:ext cx="457200" cy="1852613"/>
            </a:xfrm>
            <a:custGeom>
              <a:pathLst>
                <a:path extrusionOk="0" h="120000" w="12000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a:off x="6992938" y="1263650"/>
              <a:ext cx="144462" cy="2508250"/>
            </a:xfrm>
            <a:custGeom>
              <a:pathLst>
                <a:path extrusionOk="0" h="120000" w="12000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7526338" y="5640387"/>
              <a:ext cx="111125" cy="233363"/>
            </a:xfrm>
            <a:custGeom>
              <a:pathLst>
                <a:path extrusionOk="0" h="120000" w="120000">
                  <a:moveTo>
                    <a:pt x="94285" y="120000"/>
                  </a:moveTo>
                  <a:cubicBezTo>
                    <a:pt x="119999" y="120000"/>
                    <a:pt x="119999" y="120000"/>
                    <a:pt x="119999" y="120000"/>
                  </a:cubicBezTo>
                  <a:cubicBezTo>
                    <a:pt x="77142" y="81355"/>
                    <a:pt x="38571" y="40677"/>
                    <a:pt x="0" y="0"/>
                  </a:cubicBezTo>
                  <a:cubicBezTo>
                    <a:pt x="25714" y="40677"/>
                    <a:pt x="55714" y="81355"/>
                    <a:pt x="94285" y="120000"/>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7021513" y="3598862"/>
              <a:ext cx="68263" cy="423863"/>
            </a:xfrm>
            <a:custGeom>
              <a:pathLst>
                <a:path extrusionOk="0" h="120000" w="12000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27" name="Shape 27"/>
            <p:cNvSpPr/>
            <p:nvPr/>
          </p:nvSpPr>
          <p:spPr>
            <a:xfrm>
              <a:off x="7412038" y="2801938"/>
              <a:ext cx="1168400" cy="2251075"/>
            </a:xfrm>
            <a:custGeom>
              <a:pathLst>
                <a:path extrusionOk="0" h="120000" w="12000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28" name="Shape 28"/>
            <p:cNvSpPr/>
            <p:nvPr/>
          </p:nvSpPr>
          <p:spPr>
            <a:xfrm>
              <a:off x="7494588" y="5664200"/>
              <a:ext cx="100013" cy="209549"/>
            </a:xfrm>
            <a:custGeom>
              <a:pathLst>
                <a:path extrusionOk="0" h="120000" w="120000">
                  <a:moveTo>
                    <a:pt x="0" y="0"/>
                  </a:moveTo>
                  <a:cubicBezTo>
                    <a:pt x="24000" y="40754"/>
                    <a:pt x="57600" y="81509"/>
                    <a:pt x="91200" y="120000"/>
                  </a:cubicBezTo>
                  <a:cubicBezTo>
                    <a:pt x="120000" y="120000"/>
                    <a:pt x="120000" y="120000"/>
                    <a:pt x="120000" y="120000"/>
                  </a:cubicBezTo>
                  <a:cubicBezTo>
                    <a:pt x="76800" y="81509"/>
                    <a:pt x="38400" y="40754"/>
                    <a:pt x="0" y="0"/>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29" name="Shape 29"/>
            <p:cNvSpPr/>
            <p:nvPr/>
          </p:nvSpPr>
          <p:spPr>
            <a:xfrm>
              <a:off x="7412038" y="5081587"/>
              <a:ext cx="114300" cy="558799"/>
            </a:xfrm>
            <a:custGeom>
              <a:pathLst>
                <a:path extrusionOk="0" h="120000" w="12000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0" name="Shape 30"/>
            <p:cNvSpPr/>
            <p:nvPr/>
          </p:nvSpPr>
          <p:spPr>
            <a:xfrm>
              <a:off x="7412038" y="4978400"/>
              <a:ext cx="31750" cy="188913"/>
            </a:xfrm>
            <a:custGeom>
              <a:pathLst>
                <a:path extrusionOk="0" h="120000" w="12000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a:off x="7439025" y="5434012"/>
              <a:ext cx="174625" cy="439738"/>
            </a:xfrm>
            <a:custGeom>
              <a:pathLst>
                <a:path extrusionOk="0" h="120000" w="12000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grpSp>
      <p:sp>
        <p:nvSpPr>
          <p:cNvPr id="32" name="Shape 32"/>
          <p:cNvSpPr/>
          <p:nvPr/>
        </p:nvSpPr>
        <p:spPr>
          <a:xfrm>
            <a:off x="0" y="0"/>
            <a:ext cx="182879" cy="68580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3" name="Shape 33"/>
          <p:cNvSpPr txBox="1"/>
          <p:nvPr>
            <p:ph type="title"/>
          </p:nvPr>
        </p:nvSpPr>
        <p:spPr>
          <a:xfrm>
            <a:off x="2592924" y="624110"/>
            <a:ext cx="8911686" cy="1280889"/>
          </a:xfrm>
          <a:prstGeom prst="rect">
            <a:avLst/>
          </a:prstGeom>
          <a:noFill/>
          <a:ln>
            <a:noFill/>
          </a:ln>
        </p:spPr>
        <p:txBody>
          <a:bodyPr anchorCtr="0" anchor="t" bIns="91425" lIns="91425" rIns="91425" tIns="91425"/>
          <a:lstStyle>
            <a:lvl1pPr indent="0" lvl="0" marL="0" marR="0" rtl="0" algn="l">
              <a:spcBef>
                <a:spcPts val="0"/>
              </a:spcBef>
              <a:buClr>
                <a:srgbClr val="168DBA"/>
              </a:buClr>
              <a:buFont typeface="Century Gothic"/>
              <a:buNone/>
              <a:defRPr b="0" i="0" sz="3600" u="none" cap="none" strike="noStrike">
                <a:solidFill>
                  <a:srgbClr val="168DBA"/>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4" name="Shape 34"/>
          <p:cNvSpPr txBox="1"/>
          <p:nvPr>
            <p:ph idx="1" type="body"/>
          </p:nvPr>
        </p:nvSpPr>
        <p:spPr>
          <a:xfrm>
            <a:off x="2589211" y="2133600"/>
            <a:ext cx="8915400" cy="3886200"/>
          </a:xfrm>
          <a:prstGeom prst="rect">
            <a:avLst/>
          </a:prstGeom>
          <a:noFill/>
          <a:ln>
            <a:noFill/>
          </a:ln>
        </p:spPr>
        <p:txBody>
          <a:bodyPr anchorCtr="0" anchor="t" bIns="91425" lIns="91425" rIns="91425" tIns="91425"/>
          <a:lstStyle>
            <a:lvl1pPr indent="-228600" lvl="0" marL="342900" marR="0" rtl="0" algn="l">
              <a:spcBef>
                <a:spcPts val="1000"/>
              </a:spcBef>
              <a:spcAft>
                <a:spcPts val="0"/>
              </a:spcAft>
              <a:buClr>
                <a:schemeClr val="accent1"/>
              </a:buClr>
              <a:buSzPct val="1000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184150" lvl="1" marL="742950" marR="0" rtl="0" algn="l">
              <a:spcBef>
                <a:spcPts val="1000"/>
              </a:spcBef>
              <a:spcAft>
                <a:spcPts val="0"/>
              </a:spcAft>
              <a:buClr>
                <a:schemeClr val="accent1"/>
              </a:buClr>
              <a:buSzPct val="1000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139700" lvl="2" marL="1143000" marR="0" rtl="0" algn="l">
              <a:spcBef>
                <a:spcPts val="1000"/>
              </a:spcBef>
              <a:spcAft>
                <a:spcPts val="0"/>
              </a:spcAft>
              <a:buClr>
                <a:schemeClr val="accent1"/>
              </a:buClr>
              <a:buSzPct val="1000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152400" lvl="3" marL="1600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152400" lvl="4" marL="20574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152400" lvl="5" marL="25146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152400" lvl="6" marL="29718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152400" lvl="7" marL="34290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152400" lvl="8" marL="3886200" marR="0" rtl="0" algn="l">
              <a:spcBef>
                <a:spcPts val="1000"/>
              </a:spcBef>
              <a:spcAft>
                <a:spcPts val="0"/>
              </a:spcAft>
              <a:buClr>
                <a:schemeClr val="accent1"/>
              </a:buClr>
              <a:buSzPct val="1000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5" name="Shape 35"/>
          <p:cNvSpPr txBox="1"/>
          <p:nvPr>
            <p:ph idx="10" type="dt"/>
          </p:nvPr>
        </p:nvSpPr>
        <p:spPr>
          <a:xfrm>
            <a:off x="10361611" y="6130437"/>
            <a:ext cx="1146282" cy="370396"/>
          </a:xfrm>
          <a:prstGeom prst="rect">
            <a:avLst/>
          </a:prstGeom>
          <a:noFill/>
          <a:ln>
            <a:noFill/>
          </a:ln>
        </p:spPr>
        <p:txBody>
          <a:bodyPr anchorCtr="0" anchor="ctr" bIns="91425" lIns="91425" rIns="91425" tIns="91425"/>
          <a:lstStyle>
            <a:lvl1pPr indent="0" lvl="0" marL="0" marR="0" rtl="0" algn="r">
              <a:spcBef>
                <a:spcPts val="0"/>
              </a:spcBef>
              <a:buNone/>
              <a:defRPr b="0" i="0" sz="9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Shape 36"/>
          <p:cNvSpPr txBox="1"/>
          <p:nvPr>
            <p:ph idx="11" type="ftr"/>
          </p:nvPr>
        </p:nvSpPr>
        <p:spPr>
          <a:xfrm>
            <a:off x="2589211" y="6135807"/>
            <a:ext cx="7619999" cy="365125"/>
          </a:xfrm>
          <a:prstGeom prst="rect">
            <a:avLst/>
          </a:prstGeom>
          <a:noFill/>
          <a:ln>
            <a:noFill/>
          </a:ln>
        </p:spPr>
        <p:txBody>
          <a:bodyPr anchorCtr="0" anchor="ctr" bIns="91425" lIns="91425" rIns="91425" tIns="91425"/>
          <a:lstStyle>
            <a:lvl1pPr indent="0" lvl="0" marL="0" marR="0" rtl="0" algn="l">
              <a:spcBef>
                <a:spcPts val="0"/>
              </a:spcBef>
              <a:buNone/>
              <a:defRPr b="0" i="0" sz="9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Shape 37"/>
          <p:cNvSpPr txBox="1"/>
          <p:nvPr>
            <p:ph idx="12" type="sldNum"/>
          </p:nvPr>
        </p:nvSpPr>
        <p:spPr>
          <a:xfrm>
            <a:off x="531812" y="787781"/>
            <a:ext cx="779766"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s-MX" sz="2000" u="none" cap="none" strike="noStrike">
                <a:solidFill>
                  <a:srgbClr val="FEFFFF"/>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0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0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7.png"/><Relationship Id="rId4" Type="http://schemas.openxmlformats.org/officeDocument/2006/relationships/image" Target="../media/image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1083178" y="275029"/>
            <a:ext cx="10514880" cy="1324799"/>
          </a:xfrm>
          <a:prstGeom prst="rect">
            <a:avLst/>
          </a:prstGeom>
          <a:noFill/>
          <a:ln>
            <a:noFill/>
          </a:ln>
        </p:spPr>
        <p:txBody>
          <a:bodyPr anchorCtr="0" anchor="ctr" bIns="0" lIns="0" rIns="0" tIns="0">
            <a:noAutofit/>
          </a:bodyPr>
          <a:lstStyle/>
          <a:p>
            <a:pPr indent="0" lvl="0" marL="0" marR="0" rtl="0" algn="ctr">
              <a:spcBef>
                <a:spcPts val="0"/>
              </a:spcBef>
              <a:buClr>
                <a:srgbClr val="168DBA"/>
              </a:buClr>
              <a:buSzPct val="25000"/>
              <a:buFont typeface="Century Gothic"/>
              <a:buNone/>
            </a:pPr>
            <a:r>
              <a:rPr b="0" i="0" lang="es-MX" sz="3600" u="none" cap="none" strike="noStrike">
                <a:solidFill>
                  <a:srgbClr val="168DBA"/>
                </a:solidFill>
                <a:latin typeface="Century Gothic"/>
                <a:ea typeface="Century Gothic"/>
                <a:cs typeface="Century Gothic"/>
                <a:sym typeface="Century Gothic"/>
              </a:rPr>
              <a:t>Fundamentos Económicos – 2CM3</a:t>
            </a:r>
          </a:p>
        </p:txBody>
      </p:sp>
      <p:sp>
        <p:nvSpPr>
          <p:cNvPr id="168" name="Shape 168"/>
          <p:cNvSpPr txBox="1"/>
          <p:nvPr/>
        </p:nvSpPr>
        <p:spPr>
          <a:xfrm>
            <a:off x="724929" y="1977081"/>
            <a:ext cx="6318421" cy="30162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s-MX" sz="2800" u="none" cap="none" strike="noStrike">
                <a:solidFill>
                  <a:srgbClr val="6199D7"/>
                </a:solidFill>
                <a:latin typeface="Century Gothic"/>
                <a:ea typeface="Century Gothic"/>
                <a:cs typeface="Century Gothic"/>
                <a:sym typeface="Century Gothic"/>
              </a:rPr>
              <a:t>EQUIPO-3</a:t>
            </a:r>
          </a:p>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a:p>
            <a:pPr indent="-285750" lvl="0" marL="285750" marR="0" rtl="0" algn="l">
              <a:spcBef>
                <a:spcPts val="0"/>
              </a:spcBef>
              <a:buClr>
                <a:schemeClr val="dk1"/>
              </a:buClr>
              <a:buSzPct val="100000"/>
              <a:buFont typeface="Noto Sans Symbols"/>
              <a:buChar char="❖"/>
            </a:pPr>
            <a:r>
              <a:rPr lang="es-MX" sz="1800">
                <a:solidFill>
                  <a:schemeClr val="dk1"/>
                </a:solidFill>
                <a:latin typeface="Century Gothic"/>
                <a:ea typeface="Century Gothic"/>
                <a:cs typeface="Century Gothic"/>
                <a:sym typeface="Century Gothic"/>
              </a:rPr>
              <a:t>	</a:t>
            </a:r>
            <a:r>
              <a:rPr lang="es-MX" sz="1800">
                <a:solidFill>
                  <a:srgbClr val="122C48"/>
                </a:solidFill>
                <a:latin typeface="Century Gothic"/>
                <a:ea typeface="Century Gothic"/>
                <a:cs typeface="Century Gothic"/>
                <a:sym typeface="Century Gothic"/>
              </a:rPr>
              <a:t>Mercado Rogel Martín</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Navarro Gutiérrez Miguel Ángel</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Ortíz Ortíz David</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Meléndez Macedonio Jonathan</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Jiménez Muñoz Arvid</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Ramírez Soto Leonardo</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Xaxni Vázquez Carmela</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Ruvalcaba Montoya Jesús E.</a:t>
            </a:r>
          </a:p>
        </p:txBody>
      </p:sp>
      <p:sp>
        <p:nvSpPr>
          <p:cNvPr id="169" name="Shape 169"/>
          <p:cNvSpPr txBox="1"/>
          <p:nvPr/>
        </p:nvSpPr>
        <p:spPr>
          <a:xfrm>
            <a:off x="6731375" y="4039182"/>
            <a:ext cx="6318421" cy="190821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s-MX" sz="2800">
                <a:solidFill>
                  <a:srgbClr val="6199D7"/>
                </a:solidFill>
                <a:latin typeface="Century Gothic"/>
                <a:ea typeface="Century Gothic"/>
                <a:cs typeface="Century Gothic"/>
                <a:sym typeface="Century Gothic"/>
              </a:rPr>
              <a:t>Temas:</a:t>
            </a:r>
          </a:p>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a:p>
            <a:pPr indent="-285750" lvl="0" marL="285750" marR="0" rtl="0" algn="l">
              <a:spcBef>
                <a:spcPts val="0"/>
              </a:spcBef>
              <a:buClr>
                <a:schemeClr val="dk1"/>
              </a:buClr>
              <a:buSzPct val="100000"/>
              <a:buFont typeface="Noto Sans Symbols"/>
              <a:buChar char="❖"/>
            </a:pPr>
            <a:r>
              <a:rPr lang="es-MX" sz="1800">
                <a:solidFill>
                  <a:schemeClr val="dk1"/>
                </a:solidFill>
                <a:latin typeface="Century Gothic"/>
                <a:ea typeface="Century Gothic"/>
                <a:cs typeface="Century Gothic"/>
                <a:sym typeface="Century Gothic"/>
              </a:rPr>
              <a:t>	</a:t>
            </a:r>
            <a:r>
              <a:rPr lang="es-MX" sz="1800">
                <a:solidFill>
                  <a:srgbClr val="122C48"/>
                </a:solidFill>
                <a:latin typeface="Century Gothic"/>
                <a:ea typeface="Century Gothic"/>
                <a:cs typeface="Century Gothic"/>
                <a:sym typeface="Century Gothic"/>
              </a:rPr>
              <a:t>Elección del consumidor.</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Demanda del mercado.</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Demanda Individual.</a:t>
            </a:r>
          </a:p>
          <a:p>
            <a:pPr indent="-285750" lvl="0" marL="285750" marR="0" rtl="0" algn="l">
              <a:spcBef>
                <a:spcPts val="0"/>
              </a:spcBef>
              <a:buClr>
                <a:srgbClr val="122C48"/>
              </a:buClr>
              <a:buSzPct val="100000"/>
              <a:buFont typeface="Noto Sans Symbols"/>
              <a:buChar char="❖"/>
            </a:pPr>
            <a:r>
              <a:rPr lang="es-MX" sz="1800">
                <a:solidFill>
                  <a:srgbClr val="122C48"/>
                </a:solidFill>
                <a:latin typeface="Century Gothic"/>
                <a:ea typeface="Century Gothic"/>
                <a:cs typeface="Century Gothic"/>
                <a:sym typeface="Century Gothic"/>
              </a:rPr>
              <a:t>	Curva de la demanda.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p:nvPr/>
        </p:nvSpPr>
        <p:spPr>
          <a:xfrm>
            <a:off x="1500553" y="667260"/>
            <a:ext cx="10514880" cy="13247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s-MX" sz="3600">
                <a:solidFill>
                  <a:srgbClr val="168DBA"/>
                </a:solidFill>
                <a:latin typeface="Century Gothic"/>
                <a:ea typeface="Century Gothic"/>
                <a:cs typeface="Century Gothic"/>
                <a:sym typeface="Century Gothic"/>
              </a:rPr>
              <a:t>Utilidad de demanda de mercado</a:t>
            </a:r>
          </a:p>
        </p:txBody>
      </p:sp>
      <p:sp>
        <p:nvSpPr>
          <p:cNvPr id="229" name="Shape 229"/>
          <p:cNvSpPr/>
          <p:nvPr/>
        </p:nvSpPr>
        <p:spPr>
          <a:xfrm>
            <a:off x="838079" y="1825559"/>
            <a:ext cx="10514880" cy="4350599"/>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230" name="Shape 230"/>
          <p:cNvPicPr preferRelativeResize="0"/>
          <p:nvPr/>
        </p:nvPicPr>
        <p:blipFill rotWithShape="1">
          <a:blip r:embed="rId3">
            <a:alphaModFix/>
          </a:blip>
          <a:srcRect b="0" l="0" r="0" t="0"/>
          <a:stretch/>
        </p:blipFill>
        <p:spPr>
          <a:xfrm>
            <a:off x="991278" y="2634569"/>
            <a:ext cx="4832279" cy="2899079"/>
          </a:xfrm>
          <a:prstGeom prst="rect">
            <a:avLst/>
          </a:prstGeom>
          <a:noFill/>
          <a:ln>
            <a:noFill/>
          </a:ln>
        </p:spPr>
      </p:pic>
      <p:pic>
        <p:nvPicPr>
          <p:cNvPr id="231" name="Shape 231"/>
          <p:cNvPicPr preferRelativeResize="0"/>
          <p:nvPr/>
        </p:nvPicPr>
        <p:blipFill rotWithShape="1">
          <a:blip r:embed="rId4">
            <a:alphaModFix/>
          </a:blip>
          <a:srcRect b="0" l="0" r="0" t="0"/>
          <a:stretch/>
        </p:blipFill>
        <p:spPr>
          <a:xfrm>
            <a:off x="6181067" y="2423093"/>
            <a:ext cx="3809159" cy="28090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p:nvPr/>
        </p:nvSpPr>
        <p:spPr>
          <a:xfrm>
            <a:off x="1677119" y="619754"/>
            <a:ext cx="10514880" cy="13247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s-MX" sz="3600">
                <a:solidFill>
                  <a:srgbClr val="168DBA"/>
                </a:solidFill>
                <a:latin typeface="Century Gothic"/>
                <a:ea typeface="Century Gothic"/>
                <a:cs typeface="Century Gothic"/>
                <a:sym typeface="Century Gothic"/>
              </a:rPr>
              <a:t>La demanda</a:t>
            </a:r>
          </a:p>
          <a:p>
            <a:pPr indent="0" lvl="0" marL="0" marR="0" rtl="0" algn="l">
              <a:spcBef>
                <a:spcPts val="0"/>
              </a:spcBef>
              <a:buNone/>
            </a:pPr>
            <a:r>
              <a:t/>
            </a:r>
            <a:endParaRPr b="1" sz="3600">
              <a:solidFill>
                <a:srgbClr val="168DBA"/>
              </a:solidFill>
              <a:latin typeface="Century Gothic"/>
              <a:ea typeface="Century Gothic"/>
              <a:cs typeface="Century Gothic"/>
              <a:sym typeface="Century Gothic"/>
            </a:endParaRPr>
          </a:p>
        </p:txBody>
      </p:sp>
      <p:sp>
        <p:nvSpPr>
          <p:cNvPr id="237" name="Shape 237"/>
          <p:cNvSpPr/>
          <p:nvPr/>
        </p:nvSpPr>
        <p:spPr>
          <a:xfrm>
            <a:off x="845279" y="1944555"/>
            <a:ext cx="10514880" cy="4350599"/>
          </a:xfrm>
          <a:prstGeom prst="rect">
            <a:avLst/>
          </a:prstGeom>
          <a:noFill/>
          <a:ln>
            <a:noFill/>
          </a:ln>
        </p:spPr>
        <p:txBody>
          <a:bodyPr anchorCtr="0" anchor="t" bIns="45700" lIns="91425" rIns="91425" tIns="45700">
            <a:noAutofit/>
          </a:bodyPr>
          <a:lstStyle/>
          <a:p>
            <a:pPr indent="-285750" lvl="0" marL="285750" marR="0" rtl="0" algn="just">
              <a:spcBef>
                <a:spcPts val="0"/>
              </a:spcBef>
              <a:buClr>
                <a:schemeClr val="accent1"/>
              </a:buClr>
              <a:buSzPct val="100000"/>
              <a:buFont typeface="Noto Sans Symbols"/>
              <a:buChar char="❖"/>
            </a:pPr>
            <a:r>
              <a:rPr lang="es-MX" sz="1800">
                <a:solidFill>
                  <a:srgbClr val="3F3F3F"/>
                </a:solidFill>
                <a:latin typeface="Century Gothic"/>
                <a:ea typeface="Century Gothic"/>
                <a:cs typeface="Century Gothic"/>
                <a:sym typeface="Century Gothic"/>
              </a:rPr>
              <a:t>Es la cantidad de bienes o servicios que los compradores intentan adquirir en el mercado.</a:t>
            </a:r>
          </a:p>
        </p:txBody>
      </p:sp>
      <p:pic>
        <p:nvPicPr>
          <p:cNvPr id="238" name="Shape 238"/>
          <p:cNvPicPr preferRelativeResize="0"/>
          <p:nvPr/>
        </p:nvPicPr>
        <p:blipFill rotWithShape="1">
          <a:blip r:embed="rId3">
            <a:alphaModFix/>
          </a:blip>
          <a:srcRect b="0" l="0" r="0" t="0"/>
          <a:stretch/>
        </p:blipFill>
        <p:spPr>
          <a:xfrm>
            <a:off x="4422600" y="3285360"/>
            <a:ext cx="6316919" cy="31701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p:nvPr/>
        </p:nvSpPr>
        <p:spPr>
          <a:xfrm>
            <a:off x="1658514" y="659500"/>
            <a:ext cx="9719279" cy="149904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s-MX" sz="3600">
                <a:solidFill>
                  <a:srgbClr val="168DBA"/>
                </a:solidFill>
                <a:latin typeface="Century Gothic"/>
                <a:ea typeface="Century Gothic"/>
                <a:cs typeface="Century Gothic"/>
                <a:sym typeface="Century Gothic"/>
              </a:rPr>
              <a:t>Determinantes</a:t>
            </a:r>
          </a:p>
        </p:txBody>
      </p:sp>
      <p:sp>
        <p:nvSpPr>
          <p:cNvPr id="244" name="Shape 244"/>
          <p:cNvSpPr/>
          <p:nvPr/>
        </p:nvSpPr>
        <p:spPr>
          <a:xfrm>
            <a:off x="1235520" y="2084759"/>
            <a:ext cx="6540119" cy="3198239"/>
          </a:xfrm>
          <a:prstGeom prst="rect">
            <a:avLst/>
          </a:prstGeom>
          <a:noFill/>
          <a:ln>
            <a:noFill/>
          </a:ln>
        </p:spPr>
        <p:txBody>
          <a:bodyPr anchorCtr="0" anchor="t" bIns="45700" lIns="91425" rIns="91425" tIns="45700">
            <a:noAutofit/>
          </a:bodyPr>
          <a:lstStyle/>
          <a:p>
            <a:pPr indent="-285750" lvl="0" marL="285750" marR="0" rtl="0" algn="just">
              <a:spcBef>
                <a:spcPts val="0"/>
              </a:spcBef>
              <a:spcAft>
                <a:spcPts val="0"/>
              </a:spcAft>
              <a:buClr>
                <a:schemeClr val="accent1"/>
              </a:buClr>
              <a:buSzPct val="100000"/>
              <a:buFont typeface="Noto Sans Symbols"/>
              <a:buChar char="❖"/>
            </a:pPr>
            <a:r>
              <a:rPr lang="es-MX" sz="1800">
                <a:solidFill>
                  <a:srgbClr val="3F3F3F"/>
                </a:solidFill>
                <a:latin typeface="Century Gothic"/>
                <a:ea typeface="Century Gothic"/>
                <a:cs typeface="Century Gothic"/>
                <a:sym typeface="Century Gothic"/>
              </a:rPr>
              <a:t>Precio del bien o servicio</a:t>
            </a:r>
          </a:p>
          <a:p>
            <a:pPr indent="-285750" lvl="0" marL="285750" marR="0" rtl="0" algn="just">
              <a:spcBef>
                <a:spcPts val="1000"/>
              </a:spcBef>
              <a:spcAft>
                <a:spcPts val="0"/>
              </a:spcAft>
              <a:buClr>
                <a:schemeClr val="accent1"/>
              </a:buClr>
              <a:buSzPct val="100000"/>
              <a:buFont typeface="Noto Sans Symbols"/>
              <a:buChar char="❖"/>
            </a:pPr>
            <a:r>
              <a:rPr lang="es-MX" sz="1800">
                <a:solidFill>
                  <a:srgbClr val="3F3F3F"/>
                </a:solidFill>
                <a:latin typeface="Century Gothic"/>
                <a:ea typeface="Century Gothic"/>
                <a:cs typeface="Century Gothic"/>
                <a:sym typeface="Century Gothic"/>
              </a:rPr>
              <a:t>Precio de los demás bienes relacionados</a:t>
            </a:r>
          </a:p>
          <a:p>
            <a:pPr indent="-285750" lvl="0" marL="285750" marR="0" rtl="0" algn="just">
              <a:spcBef>
                <a:spcPts val="1000"/>
              </a:spcBef>
              <a:spcAft>
                <a:spcPts val="0"/>
              </a:spcAft>
              <a:buClr>
                <a:schemeClr val="accent1"/>
              </a:buClr>
              <a:buSzPct val="100000"/>
              <a:buFont typeface="Noto Sans Symbols"/>
              <a:buChar char="❖"/>
            </a:pPr>
            <a:r>
              <a:rPr lang="es-MX" sz="1800">
                <a:solidFill>
                  <a:srgbClr val="3F3F3F"/>
                </a:solidFill>
                <a:latin typeface="Century Gothic"/>
                <a:ea typeface="Century Gothic"/>
                <a:cs typeface="Century Gothic"/>
                <a:sym typeface="Century Gothic"/>
              </a:rPr>
              <a:t>Renta y riqueza del consumidor (ingresos)</a:t>
            </a:r>
          </a:p>
          <a:p>
            <a:pPr indent="-285750" lvl="0" marL="285750" marR="0" rtl="0" algn="just">
              <a:spcBef>
                <a:spcPts val="1000"/>
              </a:spcBef>
              <a:spcAft>
                <a:spcPts val="0"/>
              </a:spcAft>
              <a:buClr>
                <a:schemeClr val="accent1"/>
              </a:buClr>
              <a:buSzPct val="100000"/>
              <a:buFont typeface="Noto Sans Symbols"/>
              <a:buChar char="❖"/>
            </a:pPr>
            <a:r>
              <a:rPr lang="es-MX" sz="1800">
                <a:solidFill>
                  <a:srgbClr val="3F3F3F"/>
                </a:solidFill>
                <a:latin typeface="Century Gothic"/>
                <a:ea typeface="Century Gothic"/>
                <a:cs typeface="Century Gothic"/>
                <a:sym typeface="Century Gothic"/>
              </a:rPr>
              <a:t>Distribución geográfica</a:t>
            </a:r>
          </a:p>
          <a:p>
            <a:pPr indent="-285750" lvl="0" marL="285750" marR="0" rtl="0" algn="just">
              <a:spcBef>
                <a:spcPts val="1000"/>
              </a:spcBef>
              <a:spcAft>
                <a:spcPts val="0"/>
              </a:spcAft>
              <a:buClr>
                <a:schemeClr val="accent1"/>
              </a:buClr>
              <a:buSzPct val="100000"/>
              <a:buFont typeface="Noto Sans Symbols"/>
              <a:buChar char="❖"/>
            </a:pPr>
            <a:r>
              <a:rPr lang="es-MX" sz="1800">
                <a:solidFill>
                  <a:srgbClr val="3F3F3F"/>
                </a:solidFill>
                <a:latin typeface="Century Gothic"/>
                <a:ea typeface="Century Gothic"/>
                <a:cs typeface="Century Gothic"/>
                <a:sym typeface="Century Gothic"/>
              </a:rPr>
              <a:t>Edad de la población</a:t>
            </a:r>
          </a:p>
          <a:p>
            <a:pPr indent="0" lvl="0" marL="0" marR="0" rtl="0" algn="just">
              <a:spcBef>
                <a:spcPts val="1000"/>
              </a:spcBef>
              <a:spcAft>
                <a:spcPts val="0"/>
              </a:spcAft>
              <a:buClr>
                <a:schemeClr val="accent1"/>
              </a:buClr>
              <a:buFont typeface="Noto Sans Symbols"/>
              <a:buNone/>
            </a:pPr>
            <a:r>
              <a:t/>
            </a:r>
            <a:endParaRPr sz="1800">
              <a:solidFill>
                <a:srgbClr val="3F3F3F"/>
              </a:solidFill>
              <a:latin typeface="Century Gothic"/>
              <a:ea typeface="Century Gothic"/>
              <a:cs typeface="Century Gothic"/>
              <a:sym typeface="Century Gothic"/>
            </a:endParaRPr>
          </a:p>
          <a:p>
            <a:pPr indent="0" lvl="0" marL="0" marR="0" rtl="0" algn="just">
              <a:spcBef>
                <a:spcPts val="1000"/>
              </a:spcBef>
              <a:buClr>
                <a:schemeClr val="accent1"/>
              </a:buClr>
              <a:buFont typeface="Noto Sans Symbols"/>
              <a:buNone/>
            </a:pPr>
            <a:r>
              <a:t/>
            </a:r>
            <a:endParaRPr sz="1800">
              <a:solidFill>
                <a:srgbClr val="3F3F3F"/>
              </a:solidFill>
              <a:latin typeface="Century Gothic"/>
              <a:ea typeface="Century Gothic"/>
              <a:cs typeface="Century Gothic"/>
              <a:sym typeface="Century Gothic"/>
            </a:endParaRPr>
          </a:p>
        </p:txBody>
      </p:sp>
      <p:pic>
        <p:nvPicPr>
          <p:cNvPr id="245" name="Shape 245"/>
          <p:cNvPicPr preferRelativeResize="0"/>
          <p:nvPr/>
        </p:nvPicPr>
        <p:blipFill rotWithShape="1">
          <a:blip r:embed="rId3">
            <a:alphaModFix/>
          </a:blip>
          <a:srcRect b="0" l="0" r="0" t="0"/>
          <a:stretch/>
        </p:blipFill>
        <p:spPr>
          <a:xfrm>
            <a:off x="8616134" y="3280717"/>
            <a:ext cx="2603801" cy="2603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p:nvPr/>
        </p:nvSpPr>
        <p:spPr>
          <a:xfrm>
            <a:off x="1599091" y="634849"/>
            <a:ext cx="7923959" cy="28332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s-MX" sz="3600">
                <a:solidFill>
                  <a:srgbClr val="168DBA"/>
                </a:solidFill>
                <a:latin typeface="Century Gothic"/>
                <a:ea typeface="Century Gothic"/>
                <a:cs typeface="Century Gothic"/>
                <a:sym typeface="Century Gothic"/>
              </a:rPr>
              <a:t>Los determinantes de la demanda individual</a:t>
            </a:r>
          </a:p>
          <a:p>
            <a:pPr indent="0" lvl="0" marL="0" marR="0" rtl="0" algn="l">
              <a:spcBef>
                <a:spcPts val="0"/>
              </a:spcBef>
              <a:spcAft>
                <a:spcPts val="0"/>
              </a:spcAft>
              <a:buNone/>
            </a:pPr>
            <a:r>
              <a:t/>
            </a:r>
            <a:endParaRPr b="1" sz="3600">
              <a:solidFill>
                <a:srgbClr val="168DBA"/>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3600">
              <a:solidFill>
                <a:srgbClr val="168DBA"/>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3600">
              <a:solidFill>
                <a:srgbClr val="168DBA"/>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3600">
              <a:solidFill>
                <a:srgbClr val="168DBA"/>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3600">
              <a:solidFill>
                <a:srgbClr val="168DBA"/>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3600">
              <a:solidFill>
                <a:srgbClr val="168DBA"/>
              </a:solidFill>
              <a:latin typeface="Century Gothic"/>
              <a:ea typeface="Century Gothic"/>
              <a:cs typeface="Century Gothic"/>
              <a:sym typeface="Century Gothic"/>
            </a:endParaRPr>
          </a:p>
          <a:p>
            <a:pPr indent="0" lvl="0" marL="0" marR="0" rtl="0" algn="l">
              <a:spcBef>
                <a:spcPts val="0"/>
              </a:spcBef>
              <a:buNone/>
            </a:pPr>
            <a:r>
              <a:t/>
            </a:r>
            <a:endParaRPr b="1" sz="3600">
              <a:solidFill>
                <a:srgbClr val="168DBA"/>
              </a:solidFill>
              <a:latin typeface="Century Gothic"/>
              <a:ea typeface="Century Gothic"/>
              <a:cs typeface="Century Gothic"/>
              <a:sym typeface="Century Gothic"/>
            </a:endParaRPr>
          </a:p>
        </p:txBody>
      </p:sp>
      <p:pic>
        <p:nvPicPr>
          <p:cNvPr id="251" name="Shape 251"/>
          <p:cNvPicPr preferRelativeResize="0"/>
          <p:nvPr/>
        </p:nvPicPr>
        <p:blipFill rotWithShape="1">
          <a:blip r:embed="rId3">
            <a:alphaModFix/>
          </a:blip>
          <a:srcRect b="0" l="0" r="0" t="0"/>
          <a:stretch/>
        </p:blipFill>
        <p:spPr>
          <a:xfrm>
            <a:off x="7216531" y="2158540"/>
            <a:ext cx="4613040" cy="4464000"/>
          </a:xfrm>
          <a:prstGeom prst="rect">
            <a:avLst/>
          </a:prstGeom>
          <a:noFill/>
          <a:ln>
            <a:noFill/>
          </a:ln>
        </p:spPr>
      </p:pic>
      <p:sp>
        <p:nvSpPr>
          <p:cNvPr id="252" name="Shape 252"/>
          <p:cNvSpPr/>
          <p:nvPr/>
        </p:nvSpPr>
        <p:spPr>
          <a:xfrm>
            <a:off x="1599091" y="1864835"/>
            <a:ext cx="6919758" cy="923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s-MX" sz="1800">
                <a:solidFill>
                  <a:schemeClr val="dk1"/>
                </a:solidFill>
                <a:latin typeface="Century Gothic"/>
                <a:ea typeface="Century Gothic"/>
                <a:cs typeface="Century Gothic"/>
                <a:sym typeface="Century Gothic"/>
              </a:rPr>
              <a:t>De lo explicado anteriormente surgen los factores, es decir los determinantes más importantes que influyen en la demanda de un bien, los cuales son:</a:t>
            </a:r>
          </a:p>
        </p:txBody>
      </p:sp>
      <p:sp>
        <p:nvSpPr>
          <p:cNvPr id="253" name="Shape 253"/>
          <p:cNvSpPr/>
          <p:nvPr/>
        </p:nvSpPr>
        <p:spPr>
          <a:xfrm>
            <a:off x="1748381" y="4200435"/>
            <a:ext cx="6096000" cy="120032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s-MX" sz="1800">
                <a:solidFill>
                  <a:srgbClr val="122C48"/>
                </a:solidFill>
                <a:latin typeface="Century Gothic"/>
                <a:ea typeface="Century Gothic"/>
                <a:cs typeface="Century Gothic"/>
                <a:sym typeface="Century Gothic"/>
              </a:rPr>
              <a:t>El precio del bien (px)</a:t>
            </a:r>
          </a:p>
          <a:p>
            <a:pPr indent="0" lvl="0" marL="0" marR="0" rtl="0" algn="l">
              <a:spcBef>
                <a:spcPts val="0"/>
              </a:spcBef>
              <a:spcAft>
                <a:spcPts val="0"/>
              </a:spcAft>
              <a:buSzPct val="25000"/>
              <a:buNone/>
            </a:pPr>
            <a:r>
              <a:rPr b="1" lang="es-MX" sz="1800">
                <a:solidFill>
                  <a:srgbClr val="122C48"/>
                </a:solidFill>
                <a:latin typeface="Century Gothic"/>
                <a:ea typeface="Century Gothic"/>
                <a:cs typeface="Century Gothic"/>
                <a:sym typeface="Century Gothic"/>
              </a:rPr>
              <a:t>El ingreso de la unidad consumidora (I)</a:t>
            </a:r>
          </a:p>
          <a:p>
            <a:pPr indent="0" lvl="0" marL="0" marR="0" rtl="0" algn="l">
              <a:spcBef>
                <a:spcPts val="0"/>
              </a:spcBef>
              <a:spcAft>
                <a:spcPts val="0"/>
              </a:spcAft>
              <a:buSzPct val="25000"/>
              <a:buNone/>
            </a:pPr>
            <a:r>
              <a:rPr b="1" lang="es-MX" sz="1800">
                <a:solidFill>
                  <a:srgbClr val="122C48"/>
                </a:solidFill>
                <a:latin typeface="Century Gothic"/>
                <a:ea typeface="Century Gothic"/>
                <a:cs typeface="Century Gothic"/>
                <a:sym typeface="Century Gothic"/>
              </a:rPr>
              <a:t>Los gustos (G)</a:t>
            </a:r>
          </a:p>
          <a:p>
            <a:pPr indent="0" lvl="0" marL="0" marR="0" rtl="0" algn="l">
              <a:spcBef>
                <a:spcPts val="0"/>
              </a:spcBef>
              <a:buSzPct val="25000"/>
              <a:buNone/>
            </a:pPr>
            <a:r>
              <a:rPr b="1" lang="es-MX" sz="1800">
                <a:solidFill>
                  <a:srgbClr val="122C48"/>
                </a:solidFill>
                <a:latin typeface="Century Gothic"/>
                <a:ea typeface="Century Gothic"/>
                <a:cs typeface="Century Gothic"/>
                <a:sym typeface="Century Gothic"/>
              </a:rPr>
              <a:t> El precio de los demás bienes (p1,p2,…px-1)</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p:nvPr/>
        </p:nvSpPr>
        <p:spPr>
          <a:xfrm>
            <a:off x="1677119" y="716156"/>
            <a:ext cx="9023830" cy="5203799"/>
          </a:xfrm>
          <a:prstGeom prst="rect">
            <a:avLst/>
          </a:prstGeom>
          <a:noFill/>
          <a:ln>
            <a:noFill/>
          </a:ln>
        </p:spPr>
        <p:txBody>
          <a:bodyPr anchorCtr="0" anchor="t" bIns="45700" lIns="91425" rIns="91425" tIns="45700">
            <a:noAutofit/>
          </a:bodyPr>
          <a:lstStyle/>
          <a:p>
            <a:pPr indent="-285750" lvl="0" marL="285750" marR="0" rtl="0" algn="just">
              <a:spcBef>
                <a:spcPts val="0"/>
              </a:spcBef>
              <a:buClr>
                <a:schemeClr val="accent1"/>
              </a:buClr>
              <a:buSzPct val="100000"/>
              <a:buFont typeface="Noto Sans Symbols"/>
              <a:buChar char="❖"/>
            </a:pPr>
            <a:r>
              <a:rPr lang="es-MX" sz="1800">
                <a:solidFill>
                  <a:srgbClr val="3F3F3F"/>
                </a:solidFill>
                <a:latin typeface="Century Gothic"/>
                <a:ea typeface="Century Gothic"/>
                <a:cs typeface="Century Gothic"/>
                <a:sym typeface="Century Gothic"/>
              </a:rPr>
              <a:t>En la tabla se puede observar que la cantidad demandada de un bien en un momento dado aumenta a medida que desciende el precio. </a:t>
            </a:r>
          </a:p>
        </p:txBody>
      </p:sp>
      <p:pic>
        <p:nvPicPr>
          <p:cNvPr id="259" name="Shape 259"/>
          <p:cNvPicPr preferRelativeResize="0"/>
          <p:nvPr/>
        </p:nvPicPr>
        <p:blipFill rotWithShape="1">
          <a:blip r:embed="rId3">
            <a:alphaModFix/>
          </a:blip>
          <a:srcRect b="0" l="0" r="0" t="0"/>
          <a:stretch/>
        </p:blipFill>
        <p:spPr>
          <a:xfrm>
            <a:off x="4110257" y="2360315"/>
            <a:ext cx="3900960" cy="27248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pic>
        <p:nvPicPr>
          <p:cNvPr id="264" name="Shape 264"/>
          <p:cNvPicPr preferRelativeResize="0"/>
          <p:nvPr/>
        </p:nvPicPr>
        <p:blipFill rotWithShape="1">
          <a:blip r:embed="rId3">
            <a:alphaModFix/>
          </a:blip>
          <a:srcRect b="0" l="0" r="0" t="0"/>
          <a:stretch/>
        </p:blipFill>
        <p:spPr>
          <a:xfrm>
            <a:off x="2383010" y="601349"/>
            <a:ext cx="7553159" cy="3680639"/>
          </a:xfrm>
          <a:prstGeom prst="rect">
            <a:avLst/>
          </a:prstGeom>
          <a:noFill/>
          <a:ln>
            <a:noFill/>
          </a:ln>
        </p:spPr>
      </p:pic>
      <p:sp>
        <p:nvSpPr>
          <p:cNvPr id="265" name="Shape 265"/>
          <p:cNvSpPr/>
          <p:nvPr/>
        </p:nvSpPr>
        <p:spPr>
          <a:xfrm>
            <a:off x="1894582" y="4527719"/>
            <a:ext cx="9481870" cy="2010240"/>
          </a:xfrm>
          <a:prstGeom prst="rect">
            <a:avLst/>
          </a:prstGeom>
          <a:noFill/>
          <a:ln>
            <a:noFill/>
          </a:ln>
        </p:spPr>
        <p:txBody>
          <a:bodyPr anchorCtr="0" anchor="t" bIns="45700" lIns="91425" rIns="91425" tIns="45700">
            <a:noAutofit/>
          </a:bodyPr>
          <a:lstStyle/>
          <a:p>
            <a:pPr indent="0" lvl="0" marL="0" marR="0" rtl="0" algn="just">
              <a:spcBef>
                <a:spcPts val="0"/>
              </a:spcBef>
              <a:buSzPct val="25000"/>
              <a:buNone/>
            </a:pPr>
            <a:br>
              <a:rPr lang="es-MX" sz="1800">
                <a:solidFill>
                  <a:srgbClr val="3F3F3F"/>
                </a:solidFill>
                <a:latin typeface="Century Gothic"/>
                <a:ea typeface="Century Gothic"/>
                <a:cs typeface="Century Gothic"/>
                <a:sym typeface="Century Gothic"/>
              </a:rPr>
            </a:br>
            <a:r>
              <a:rPr lang="es-MX" sz="1800">
                <a:solidFill>
                  <a:srgbClr val="3F3F3F"/>
                </a:solidFill>
                <a:latin typeface="Century Gothic"/>
                <a:ea typeface="Century Gothic"/>
                <a:cs typeface="Century Gothic"/>
                <a:sym typeface="Century Gothic"/>
              </a:rPr>
              <a:t>Representa una relación funcional entre el precio y la cantidad demandada.</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p:nvPr/>
        </p:nvSpPr>
        <p:spPr>
          <a:xfrm>
            <a:off x="1510249" y="598364"/>
            <a:ext cx="10515000" cy="4350600"/>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SzPct val="25000"/>
              <a:buNone/>
            </a:pPr>
            <a:r>
              <a:rPr lang="es-MX" sz="1800">
                <a:solidFill>
                  <a:srgbClr val="3F3F3F"/>
                </a:solidFill>
                <a:latin typeface="Century Gothic"/>
                <a:ea typeface="Century Gothic"/>
                <a:cs typeface="Century Gothic"/>
                <a:sym typeface="Century Gothic"/>
              </a:rPr>
              <a:t>Ante un aumento en el ingreso del comprador habrá un incremento en la demanda en la mayor parte de los bienes. Entonces si el ingreso aumenta, cualquiera que sea el precio, se producirá un aumento del consumo, por lo tanto se desplazará la curva de demanda hacia la derecha Estos bienes se denominan bienes normales. En cambio si al aumentar el ingreso el consumidor demanda menos cantidad del bien, hablamos entonces de un bien inferior.</a:t>
            </a:r>
          </a:p>
          <a:p>
            <a:pPr indent="0" lvl="0" marL="0" marR="0" rtl="0" algn="just">
              <a:spcBef>
                <a:spcPts val="100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just">
              <a:spcBef>
                <a:spcPts val="1000"/>
              </a:spcBef>
              <a:buNone/>
            </a:pPr>
            <a:r>
              <a:t/>
            </a:r>
            <a:endParaRPr sz="1800">
              <a:solidFill>
                <a:srgbClr val="3F3F3F"/>
              </a:solidFill>
              <a:latin typeface="Century Gothic"/>
              <a:ea typeface="Century Gothic"/>
              <a:cs typeface="Century Gothic"/>
              <a:sym typeface="Century Gothic"/>
            </a:endParaRPr>
          </a:p>
        </p:txBody>
      </p:sp>
      <p:pic>
        <p:nvPicPr>
          <p:cNvPr id="271" name="Shape 271"/>
          <p:cNvPicPr preferRelativeResize="0"/>
          <p:nvPr/>
        </p:nvPicPr>
        <p:blipFill rotWithShape="1">
          <a:blip r:embed="rId3">
            <a:alphaModFix/>
          </a:blip>
          <a:srcRect b="0" l="0" r="0" t="0"/>
          <a:stretch/>
        </p:blipFill>
        <p:spPr>
          <a:xfrm>
            <a:off x="3524260" y="2255900"/>
            <a:ext cx="4854000" cy="4197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p:nvPr/>
        </p:nvSpPr>
        <p:spPr>
          <a:xfrm>
            <a:off x="1583813" y="559439"/>
            <a:ext cx="10514880" cy="2621880"/>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SzPct val="25000"/>
              <a:buNone/>
            </a:pPr>
            <a:r>
              <a:rPr lang="es-MX" sz="2400">
                <a:solidFill>
                  <a:srgbClr val="168DBA"/>
                </a:solidFill>
                <a:latin typeface="Century Gothic"/>
                <a:ea typeface="Century Gothic"/>
                <a:cs typeface="Century Gothic"/>
                <a:sym typeface="Century Gothic"/>
              </a:rPr>
              <a:t>Precio de los bienes relacionados: sustitutos y complementarios.</a:t>
            </a:r>
          </a:p>
          <a:p>
            <a:pPr indent="0" lvl="0" marL="0" marR="0" rtl="0" algn="just">
              <a:spcBef>
                <a:spcPts val="1000"/>
              </a:spcBef>
              <a:spcAft>
                <a:spcPts val="0"/>
              </a:spcAft>
              <a:buSzPct val="25000"/>
              <a:buNone/>
            </a:pPr>
            <a:r>
              <a:rPr lang="es-MX" sz="1800">
                <a:solidFill>
                  <a:srgbClr val="3F3F3F"/>
                </a:solidFill>
                <a:latin typeface="Century Gothic"/>
                <a:ea typeface="Century Gothic"/>
                <a:cs typeface="Century Gothic"/>
                <a:sym typeface="Century Gothic"/>
              </a:rPr>
              <a:t>Partamos del ejemplo de que el té y el café son bienes sustitutos en la demanda. El consumidor, que le es indistinto tomar té o café,  los puede sustituir en el consumo. Si sube el precio del té lo cambiará por el café, con lo que aumenta la cantidad demandada de este bien para cada precio. Cuando disminuye el precio de un bien. Esto sucede debido a que al consumidor le conviene comprar aquel bien que ahora es relativamente más barato, cuando tiene la posibilidad de sustituir un bien por otro.</a:t>
            </a:r>
          </a:p>
          <a:p>
            <a:pPr indent="0" lvl="0" marL="0" marR="0" rtl="0" algn="just">
              <a:spcBef>
                <a:spcPts val="1000"/>
              </a:spcBef>
              <a:buNone/>
            </a:pPr>
            <a:r>
              <a:t/>
            </a:r>
            <a:endParaRPr sz="1800">
              <a:solidFill>
                <a:srgbClr val="3F3F3F"/>
              </a:solidFill>
              <a:latin typeface="Century Gothic"/>
              <a:ea typeface="Century Gothic"/>
              <a:cs typeface="Century Gothic"/>
              <a:sym typeface="Century Gothic"/>
            </a:endParaRPr>
          </a:p>
        </p:txBody>
      </p:sp>
      <p:pic>
        <p:nvPicPr>
          <p:cNvPr id="277" name="Shape 277"/>
          <p:cNvPicPr preferRelativeResize="0"/>
          <p:nvPr/>
        </p:nvPicPr>
        <p:blipFill rotWithShape="1">
          <a:blip r:embed="rId3">
            <a:alphaModFix/>
          </a:blip>
          <a:srcRect b="0" l="0" r="0" t="0"/>
          <a:stretch/>
        </p:blipFill>
        <p:spPr>
          <a:xfrm>
            <a:off x="1011240" y="3145859"/>
            <a:ext cx="3301199" cy="3242159"/>
          </a:xfrm>
          <a:prstGeom prst="rect">
            <a:avLst/>
          </a:prstGeom>
          <a:noFill/>
          <a:ln>
            <a:noFill/>
          </a:ln>
        </p:spPr>
      </p:pic>
      <p:pic>
        <p:nvPicPr>
          <p:cNvPr id="278" name="Shape 278"/>
          <p:cNvPicPr preferRelativeResize="0"/>
          <p:nvPr/>
        </p:nvPicPr>
        <p:blipFill rotWithShape="1">
          <a:blip r:embed="rId4">
            <a:alphaModFix/>
          </a:blip>
          <a:srcRect b="0" l="0" r="0" t="0"/>
          <a:stretch/>
        </p:blipFill>
        <p:spPr>
          <a:xfrm>
            <a:off x="8478720" y="3181319"/>
            <a:ext cx="3222000" cy="3267360"/>
          </a:xfrm>
          <a:prstGeom prst="rect">
            <a:avLst/>
          </a:prstGeom>
          <a:noFill/>
          <a:ln>
            <a:noFill/>
          </a:ln>
        </p:spPr>
      </p:pic>
      <p:sp>
        <p:nvSpPr>
          <p:cNvPr id="279" name="Shape 279"/>
          <p:cNvSpPr/>
          <p:nvPr/>
        </p:nvSpPr>
        <p:spPr>
          <a:xfrm>
            <a:off x="4562280" y="3916710"/>
            <a:ext cx="2728079" cy="1735919"/>
          </a:xfrm>
          <a:prstGeom prst="rect">
            <a:avLst/>
          </a:prstGeom>
          <a:noFill/>
          <a:ln>
            <a:noFill/>
          </a:ln>
        </p:spPr>
        <p:txBody>
          <a:bodyPr anchorCtr="0" anchor="t" bIns="45000" lIns="90000" rIns="90000" tIns="45000">
            <a:noAutofit/>
          </a:bodyPr>
          <a:lstStyle/>
          <a:p>
            <a:pPr indent="0" lvl="0" marL="0" marR="0" rtl="0" algn="just">
              <a:lnSpc>
                <a:spcPct val="100000"/>
              </a:lnSpc>
              <a:spcBef>
                <a:spcPts val="0"/>
              </a:spcBef>
              <a:buSzPct val="25000"/>
              <a:buNone/>
            </a:pPr>
            <a:r>
              <a:rPr lang="es-MX" sz="1800" strike="noStrike">
                <a:solidFill>
                  <a:srgbClr val="444444"/>
                </a:solidFill>
                <a:latin typeface="Droid Sans"/>
                <a:ea typeface="Droid Sans"/>
                <a:cs typeface="Droid Sans"/>
                <a:sym typeface="Droid Sans"/>
              </a:rPr>
              <a:t>Ante un aumento en el precio del té, aumenta el consumo de café para cada precio, es decir, se produce una variación de demanda del café.</a:t>
            </a:r>
          </a:p>
        </p:txBody>
      </p:sp>
      <p:sp>
        <p:nvSpPr>
          <p:cNvPr id="280" name="Shape 280"/>
          <p:cNvSpPr/>
          <p:nvPr/>
        </p:nvSpPr>
        <p:spPr>
          <a:xfrm>
            <a:off x="7415279" y="4524480"/>
            <a:ext cx="813600" cy="484920"/>
          </a:xfrm>
          <a:prstGeom prst="rightArrow">
            <a:avLst>
              <a:gd fmla="val 50000" name="adj1"/>
              <a:gd fmla="val 50000" name="adj2"/>
            </a:avLst>
          </a:prstGeom>
          <a:solidFill>
            <a:schemeClr val="accent1"/>
          </a:solidFill>
          <a:ln cap="rnd" cmpd="sng" w="15875">
            <a:solidFill>
              <a:srgbClr val="26262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p:nvPr/>
        </p:nvSpPr>
        <p:spPr>
          <a:xfrm>
            <a:off x="1574033" y="621910"/>
            <a:ext cx="9719279" cy="149904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s-MX" sz="3600">
                <a:solidFill>
                  <a:srgbClr val="168DBA"/>
                </a:solidFill>
                <a:latin typeface="Century Gothic"/>
                <a:ea typeface="Century Gothic"/>
                <a:cs typeface="Century Gothic"/>
                <a:sym typeface="Century Gothic"/>
              </a:rPr>
              <a:t>La curva de la demanda</a:t>
            </a:r>
          </a:p>
        </p:txBody>
      </p:sp>
      <p:sp>
        <p:nvSpPr>
          <p:cNvPr id="286" name="Shape 286"/>
          <p:cNvSpPr/>
          <p:nvPr/>
        </p:nvSpPr>
        <p:spPr>
          <a:xfrm>
            <a:off x="999486" y="1590029"/>
            <a:ext cx="9719279" cy="4455000"/>
          </a:xfrm>
          <a:prstGeom prst="rect">
            <a:avLst/>
          </a:prstGeom>
          <a:noFill/>
          <a:ln>
            <a:noFill/>
          </a:ln>
        </p:spPr>
        <p:txBody>
          <a:bodyPr anchorCtr="0" anchor="t" bIns="45700" lIns="91425" rIns="91425" tIns="45700">
            <a:noAutofit/>
          </a:bodyPr>
          <a:lstStyle/>
          <a:p>
            <a:pPr indent="0" lvl="0" marL="0" marR="0" rtl="0" algn="just">
              <a:spcBef>
                <a:spcPts val="0"/>
              </a:spcBef>
              <a:buSzPct val="25000"/>
              <a:buNone/>
            </a:pPr>
            <a:r>
              <a:rPr lang="es-MX" sz="1800">
                <a:solidFill>
                  <a:srgbClr val="3F3F3F"/>
                </a:solidFill>
                <a:latin typeface="Century Gothic"/>
                <a:ea typeface="Century Gothic"/>
                <a:cs typeface="Century Gothic"/>
                <a:sym typeface="Century Gothic"/>
              </a:rPr>
              <a:t>Da a conocer la relación existente entre la cantidad demandada de un producto y su precio, es decir la cantidad que los consumidores desearían adquirir de un producto en función de un precio y en un determinado tiempo.</a:t>
            </a:r>
          </a:p>
        </p:txBody>
      </p:sp>
      <p:pic>
        <p:nvPicPr>
          <p:cNvPr id="287" name="Shape 287"/>
          <p:cNvPicPr preferRelativeResize="0"/>
          <p:nvPr/>
        </p:nvPicPr>
        <p:blipFill rotWithShape="1">
          <a:blip r:embed="rId3">
            <a:alphaModFix/>
          </a:blip>
          <a:srcRect b="0" l="136" r="-135" t="33517"/>
          <a:stretch/>
        </p:blipFill>
        <p:spPr>
          <a:xfrm>
            <a:off x="3032640" y="3385800"/>
            <a:ext cx="6076080" cy="30322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pic>
        <p:nvPicPr>
          <p:cNvPr id="292" name="Shape 292"/>
          <p:cNvPicPr preferRelativeResize="0"/>
          <p:nvPr/>
        </p:nvPicPr>
        <p:blipFill rotWithShape="1">
          <a:blip r:embed="rId3">
            <a:alphaModFix/>
          </a:blip>
          <a:srcRect b="0" l="0" r="0" t="0"/>
          <a:stretch/>
        </p:blipFill>
        <p:spPr>
          <a:xfrm>
            <a:off x="3144416" y="2155372"/>
            <a:ext cx="5248388" cy="3475278"/>
          </a:xfrm>
          <a:prstGeom prst="rect">
            <a:avLst/>
          </a:prstGeom>
          <a:noFill/>
          <a:ln>
            <a:noFill/>
          </a:ln>
        </p:spPr>
      </p:pic>
      <p:sp>
        <p:nvSpPr>
          <p:cNvPr id="293" name="Shape 293"/>
          <p:cNvSpPr/>
          <p:nvPr/>
        </p:nvSpPr>
        <p:spPr>
          <a:xfrm>
            <a:off x="1663484" y="687879"/>
            <a:ext cx="6015606" cy="36432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buSzPct val="25000"/>
              <a:buNone/>
            </a:pPr>
            <a:r>
              <a:rPr b="1" lang="es-MX" sz="2800" strike="noStrike">
                <a:solidFill>
                  <a:srgbClr val="168DBA"/>
                </a:solidFill>
                <a:latin typeface="Open Sans"/>
                <a:ea typeface="Open Sans"/>
                <a:cs typeface="Open Sans"/>
                <a:sym typeface="Open Sans"/>
              </a:rPr>
              <a:t> A mayor precio, menor demanda.</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ctrTitle"/>
          </p:nvPr>
        </p:nvSpPr>
        <p:spPr>
          <a:xfrm>
            <a:off x="2284413" y="3453714"/>
            <a:ext cx="8915398" cy="2262781"/>
          </a:xfrm>
          <a:prstGeom prst="rect">
            <a:avLst/>
          </a:prstGeom>
          <a:noFill/>
          <a:ln>
            <a:noFill/>
          </a:ln>
        </p:spPr>
        <p:txBody>
          <a:bodyPr anchorCtr="0" anchor="b" bIns="45700" lIns="91425" rIns="91425" tIns="45700">
            <a:noAutofit/>
          </a:bodyPr>
          <a:lstStyle/>
          <a:p>
            <a:pPr indent="0" lvl="0" marL="0" marR="0" rtl="0" algn="l">
              <a:spcBef>
                <a:spcPts val="0"/>
              </a:spcBef>
              <a:buClr>
                <a:srgbClr val="168DBA"/>
              </a:buClr>
              <a:buSzPct val="25000"/>
              <a:buFont typeface="Century Gothic"/>
              <a:buNone/>
            </a:pPr>
            <a:r>
              <a:rPr b="0" i="0" lang="es-MX" sz="5400" u="none" cap="none" strike="noStrike">
                <a:solidFill>
                  <a:srgbClr val="168DBA"/>
                </a:solidFill>
                <a:latin typeface="Century Gothic"/>
                <a:ea typeface="Century Gothic"/>
                <a:cs typeface="Century Gothic"/>
                <a:sym typeface="Century Gothic"/>
              </a:rPr>
              <a:t>ELECCIÓN DEL CONSUMIDOR</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1790491" y="616339"/>
            <a:ext cx="8911686" cy="1280889"/>
          </a:xfrm>
          <a:prstGeom prst="rect">
            <a:avLst/>
          </a:prstGeom>
          <a:noFill/>
          <a:ln>
            <a:noFill/>
          </a:ln>
        </p:spPr>
        <p:txBody>
          <a:bodyPr anchorCtr="0" anchor="t" bIns="45700" lIns="91425" rIns="91425" tIns="45700">
            <a:noAutofit/>
          </a:bodyPr>
          <a:lstStyle/>
          <a:p>
            <a:pPr indent="0" lvl="0" marL="0" marR="0" rtl="0" algn="l">
              <a:spcBef>
                <a:spcPts val="0"/>
              </a:spcBef>
              <a:buClr>
                <a:srgbClr val="168DBA"/>
              </a:buClr>
              <a:buSzPct val="25000"/>
              <a:buFont typeface="Century Gothic"/>
              <a:buNone/>
            </a:pPr>
            <a:r>
              <a:rPr b="1" i="0" lang="es-MX" sz="3600" u="none" cap="none" strike="noStrike">
                <a:solidFill>
                  <a:srgbClr val="168DBA"/>
                </a:solidFill>
                <a:latin typeface="Century Gothic"/>
                <a:ea typeface="Century Gothic"/>
                <a:cs typeface="Century Gothic"/>
                <a:sym typeface="Century Gothic"/>
              </a:rPr>
              <a:t>El comportamiento del consumidor</a:t>
            </a:r>
          </a:p>
        </p:txBody>
      </p:sp>
      <p:sp>
        <p:nvSpPr>
          <p:cNvPr id="180" name="Shape 180"/>
          <p:cNvSpPr txBox="1"/>
          <p:nvPr>
            <p:ph idx="1" type="body"/>
          </p:nvPr>
        </p:nvSpPr>
        <p:spPr>
          <a:xfrm>
            <a:off x="1311754" y="2018613"/>
            <a:ext cx="8761412" cy="341629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chemeClr val="accent1"/>
              </a:buClr>
              <a:buSzPct val="25000"/>
              <a:buFont typeface="Noto Sans Symbols"/>
              <a:buNone/>
            </a:pPr>
            <a:r>
              <a:rPr b="0" i="0" lang="es-MX" sz="1800" u="none" cap="none" strike="noStrike">
                <a:solidFill>
                  <a:srgbClr val="3F3F3F"/>
                </a:solidFill>
                <a:latin typeface="Century Gothic"/>
                <a:ea typeface="Century Gothic"/>
                <a:cs typeface="Century Gothic"/>
                <a:sym typeface="Century Gothic"/>
              </a:rPr>
              <a:t>La preferencia del consumidor: consiste en hallar una manera práctica de describir las razones por las que las personas prefieren un bien a otro.</a:t>
            </a:r>
          </a:p>
        </p:txBody>
      </p:sp>
      <p:pic>
        <p:nvPicPr>
          <p:cNvPr descr="Resultado de imagen para eleccion del consumidor" id="181" name="Shape 181"/>
          <p:cNvPicPr preferRelativeResize="0"/>
          <p:nvPr/>
        </p:nvPicPr>
        <p:blipFill rotWithShape="1">
          <a:blip r:embed="rId3">
            <a:alphaModFix/>
          </a:blip>
          <a:srcRect b="0" l="0" r="0" t="0"/>
          <a:stretch/>
        </p:blipFill>
        <p:spPr>
          <a:xfrm>
            <a:off x="4039589" y="3542271"/>
            <a:ext cx="4111858" cy="26233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idx="1" type="body"/>
          </p:nvPr>
        </p:nvSpPr>
        <p:spPr>
          <a:xfrm>
            <a:off x="1907058" y="691979"/>
            <a:ext cx="7558216" cy="5608551"/>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chemeClr val="accent1"/>
              </a:buClr>
              <a:buSzPct val="25000"/>
              <a:buFont typeface="Noto Sans Symbols"/>
              <a:buNone/>
            </a:pPr>
            <a:r>
              <a:rPr b="0" i="0" lang="es-MX" sz="1800" u="none" cap="none" strike="noStrike">
                <a:solidFill>
                  <a:schemeClr val="dk1"/>
                </a:solidFill>
                <a:latin typeface="Century Gothic"/>
                <a:ea typeface="Century Gothic"/>
                <a:cs typeface="Century Gothic"/>
                <a:sym typeface="Century Gothic"/>
              </a:rPr>
              <a:t>Por lo tanto, en el segundo paso se tiene en cuenta el hecho de que el consumidor tiene un presupuesto limitado que restringe las cantidades de bienes que puede comprar.  </a:t>
            </a:r>
          </a:p>
          <a:p>
            <a:pPr indent="-342900" lvl="0" marL="342900" marR="0" rtl="0" algn="just">
              <a:spcBef>
                <a:spcPts val="1000"/>
              </a:spcBef>
              <a:spcAft>
                <a:spcPts val="0"/>
              </a:spcAft>
              <a:buClr>
                <a:schemeClr val="accent1"/>
              </a:buClr>
              <a:buSzPct val="100000"/>
              <a:buFont typeface="Noto Sans Symbols"/>
              <a:buNone/>
            </a:pPr>
            <a:r>
              <a:t/>
            </a:r>
            <a:endParaRPr b="0" i="0" sz="1800" u="none" cap="none" strike="noStrike">
              <a:solidFill>
                <a:schemeClr val="dk1"/>
              </a:solidFill>
              <a:latin typeface="Century Gothic"/>
              <a:ea typeface="Century Gothic"/>
              <a:cs typeface="Century Gothic"/>
              <a:sym typeface="Century Gothic"/>
            </a:endParaRPr>
          </a:p>
        </p:txBody>
      </p:sp>
      <p:pic>
        <p:nvPicPr>
          <p:cNvPr descr="Resultado de imagen para eleccion del consumidor" id="187" name="Shape 187"/>
          <p:cNvPicPr preferRelativeResize="0"/>
          <p:nvPr/>
        </p:nvPicPr>
        <p:blipFill rotWithShape="1">
          <a:blip r:embed="rId3">
            <a:alphaModFix/>
          </a:blip>
          <a:srcRect b="0" l="35828" r="0" t="0"/>
          <a:stretch/>
        </p:blipFill>
        <p:spPr>
          <a:xfrm>
            <a:off x="3641596" y="3443417"/>
            <a:ext cx="3821411" cy="28571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1670288" y="648824"/>
            <a:ext cx="8911686" cy="1280889"/>
          </a:xfrm>
          <a:prstGeom prst="rect">
            <a:avLst/>
          </a:prstGeom>
          <a:noFill/>
          <a:ln>
            <a:noFill/>
          </a:ln>
        </p:spPr>
        <p:txBody>
          <a:bodyPr anchorCtr="0" anchor="t" bIns="45700" lIns="91425" rIns="91425" tIns="45700">
            <a:noAutofit/>
          </a:bodyPr>
          <a:lstStyle/>
          <a:p>
            <a:pPr indent="0" lvl="0" marL="0" marR="0" rtl="0" algn="l">
              <a:spcBef>
                <a:spcPts val="0"/>
              </a:spcBef>
              <a:buClr>
                <a:srgbClr val="168DBA"/>
              </a:buClr>
              <a:buSzPct val="25000"/>
              <a:buFont typeface="Century Gothic"/>
              <a:buNone/>
            </a:pPr>
            <a:r>
              <a:rPr b="1" i="0" lang="es-MX" sz="3600" u="none" cap="none" strike="noStrike">
                <a:solidFill>
                  <a:srgbClr val="168DBA"/>
                </a:solidFill>
                <a:latin typeface="Century Gothic"/>
                <a:ea typeface="Century Gothic"/>
                <a:cs typeface="Century Gothic"/>
                <a:sym typeface="Century Gothic"/>
              </a:rPr>
              <a:t>La canasta de mercado</a:t>
            </a:r>
          </a:p>
        </p:txBody>
      </p:sp>
      <p:sp>
        <p:nvSpPr>
          <p:cNvPr id="193" name="Shape 193"/>
          <p:cNvSpPr txBox="1"/>
          <p:nvPr>
            <p:ph idx="1" type="body"/>
          </p:nvPr>
        </p:nvSpPr>
        <p:spPr>
          <a:xfrm>
            <a:off x="1443278" y="1837382"/>
            <a:ext cx="8761412" cy="341629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chemeClr val="accent1"/>
              </a:buClr>
              <a:buSzPct val="25000"/>
              <a:buFont typeface="Noto Sans Symbols"/>
              <a:buNone/>
            </a:pPr>
            <a:r>
              <a:rPr b="0" i="0" lang="es-MX" sz="1800" u="none" cap="none" strike="noStrike">
                <a:solidFill>
                  <a:srgbClr val="3F3F3F"/>
                </a:solidFill>
                <a:latin typeface="Century Gothic"/>
                <a:ea typeface="Century Gothic"/>
                <a:cs typeface="Century Gothic"/>
                <a:sym typeface="Century Gothic"/>
              </a:rPr>
              <a:t>Utilizamos el término canasta de mercado para referirnos a un grupo de artículos. </a:t>
            </a:r>
            <a:r>
              <a:rPr lang="es-MX"/>
              <a:t>Concretamente</a:t>
            </a:r>
            <a:r>
              <a:rPr b="0" i="0" lang="es-MX" sz="1800" u="none" cap="none" strike="noStrike">
                <a:solidFill>
                  <a:srgbClr val="3F3F3F"/>
                </a:solidFill>
                <a:latin typeface="Century Gothic"/>
                <a:ea typeface="Century Gothic"/>
                <a:cs typeface="Century Gothic"/>
                <a:sym typeface="Century Gothic"/>
              </a:rPr>
              <a:t>, una canasta de mercado es una lista de cantidades específicas de una mercancía o más.</a:t>
            </a:r>
          </a:p>
        </p:txBody>
      </p:sp>
      <p:pic>
        <p:nvPicPr>
          <p:cNvPr descr="Resultado de imagen para eleccion del consumidor" id="194" name="Shape 194"/>
          <p:cNvPicPr preferRelativeResize="0"/>
          <p:nvPr/>
        </p:nvPicPr>
        <p:blipFill rotWithShape="1">
          <a:blip r:embed="rId3">
            <a:alphaModFix/>
          </a:blip>
          <a:srcRect b="0" l="0" r="0" t="0"/>
          <a:stretch/>
        </p:blipFill>
        <p:spPr>
          <a:xfrm>
            <a:off x="2334100" y="3677407"/>
            <a:ext cx="6403116" cy="23259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p:nvPr/>
        </p:nvSpPr>
        <p:spPr>
          <a:xfrm>
            <a:off x="1565867" y="654289"/>
            <a:ext cx="10514880" cy="13247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s-MX" sz="3600">
                <a:solidFill>
                  <a:srgbClr val="168DBA"/>
                </a:solidFill>
                <a:latin typeface="Century Gothic"/>
                <a:ea typeface="Century Gothic"/>
                <a:cs typeface="Century Gothic"/>
                <a:sym typeface="Century Gothic"/>
              </a:rPr>
              <a:t>Demanda de mercado</a:t>
            </a:r>
          </a:p>
        </p:txBody>
      </p:sp>
      <p:sp>
        <p:nvSpPr>
          <p:cNvPr id="200" name="Shape 200"/>
          <p:cNvSpPr/>
          <p:nvPr/>
        </p:nvSpPr>
        <p:spPr>
          <a:xfrm>
            <a:off x="950048" y="1862883"/>
            <a:ext cx="10514880" cy="435059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SzPct val="25000"/>
              <a:buNone/>
            </a:pPr>
            <a:r>
              <a:rPr lang="es-MX" sz="1800">
                <a:solidFill>
                  <a:srgbClr val="3F3F3F"/>
                </a:solidFill>
                <a:latin typeface="Century Gothic"/>
                <a:ea typeface="Century Gothic"/>
                <a:cs typeface="Century Gothic"/>
                <a:sym typeface="Century Gothic"/>
              </a:rPr>
              <a:t>Es la preferencia de un producto, bien o servicio por parte de un conjunto de individuos o unidades consumidoras. También se podría definir como la suma total de las demandas individuales.</a:t>
            </a:r>
          </a:p>
          <a:p>
            <a:pPr indent="0" lvl="0" marL="0" marR="0" rtl="0" algn="just">
              <a:spcBef>
                <a:spcPts val="1000"/>
              </a:spcBef>
              <a:buSzPct val="25000"/>
              <a:buNone/>
            </a:pPr>
            <a:r>
              <a:rPr lang="es-MX" sz="1800">
                <a:solidFill>
                  <a:srgbClr val="3F3F3F"/>
                </a:solidFill>
                <a:latin typeface="Century Gothic"/>
                <a:ea typeface="Century Gothic"/>
                <a:cs typeface="Century Gothic"/>
                <a:sym typeface="Century Gothic"/>
              </a:rPr>
              <a:t>Esta puede incluir el total de ventas realizadas en una zona geográfica concreta (una ciudad, una región, un país, etc).</a:t>
            </a:r>
          </a:p>
        </p:txBody>
      </p:sp>
      <p:pic>
        <p:nvPicPr>
          <p:cNvPr id="201" name="Shape 201"/>
          <p:cNvPicPr preferRelativeResize="0"/>
          <p:nvPr/>
        </p:nvPicPr>
        <p:blipFill rotWithShape="1">
          <a:blip r:embed="rId3">
            <a:alphaModFix/>
          </a:blip>
          <a:srcRect b="0" l="0" r="0" t="0"/>
          <a:stretch/>
        </p:blipFill>
        <p:spPr>
          <a:xfrm>
            <a:off x="3586457" y="3765557"/>
            <a:ext cx="4962600" cy="244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p:nvPr/>
        </p:nvSpPr>
        <p:spPr>
          <a:xfrm>
            <a:off x="1677119" y="644958"/>
            <a:ext cx="10514880" cy="13247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s-MX" sz="3600">
                <a:solidFill>
                  <a:srgbClr val="168DBA"/>
                </a:solidFill>
                <a:latin typeface="Century Gothic"/>
                <a:ea typeface="Century Gothic"/>
                <a:cs typeface="Century Gothic"/>
                <a:sym typeface="Century Gothic"/>
              </a:rPr>
              <a:t>Demanda de mercado</a:t>
            </a:r>
          </a:p>
        </p:txBody>
      </p:sp>
      <p:sp>
        <p:nvSpPr>
          <p:cNvPr id="207" name="Shape 207"/>
          <p:cNvSpPr/>
          <p:nvPr/>
        </p:nvSpPr>
        <p:spPr>
          <a:xfrm>
            <a:off x="1087934" y="4831989"/>
            <a:ext cx="10514880" cy="4350599"/>
          </a:xfrm>
          <a:prstGeom prst="rect">
            <a:avLst/>
          </a:prstGeom>
          <a:noFill/>
          <a:ln>
            <a:noFill/>
          </a:ln>
        </p:spPr>
        <p:txBody>
          <a:bodyPr anchorCtr="0" anchor="t" bIns="45700" lIns="91425" rIns="91425" tIns="45700">
            <a:noAutofit/>
          </a:bodyPr>
          <a:lstStyle/>
          <a:p>
            <a:pPr indent="0" lvl="0" marL="0" marR="0" rtl="0" algn="just">
              <a:spcBef>
                <a:spcPts val="0"/>
              </a:spcBef>
              <a:buSzPct val="25000"/>
              <a:buNone/>
            </a:pPr>
            <a:r>
              <a:rPr lang="es-MX" sz="1800">
                <a:solidFill>
                  <a:srgbClr val="3F3F3F"/>
                </a:solidFill>
                <a:latin typeface="Century Gothic"/>
                <a:ea typeface="Century Gothic"/>
                <a:cs typeface="Century Gothic"/>
                <a:sym typeface="Century Gothic"/>
              </a:rPr>
              <a:t>Como la demanda de mercado es la suma de las demandas individuales, podemos obtener esta gráfica geométricamente. </a:t>
            </a:r>
          </a:p>
        </p:txBody>
      </p:sp>
      <p:pic>
        <p:nvPicPr>
          <p:cNvPr id="208" name="Shape 208"/>
          <p:cNvPicPr preferRelativeResize="0"/>
          <p:nvPr/>
        </p:nvPicPr>
        <p:blipFill rotWithShape="1">
          <a:blip r:embed="rId3">
            <a:alphaModFix/>
          </a:blip>
          <a:srcRect b="0" l="0" r="0" t="0"/>
          <a:stretch/>
        </p:blipFill>
        <p:spPr>
          <a:xfrm>
            <a:off x="1154895" y="1649978"/>
            <a:ext cx="5190479" cy="2790000"/>
          </a:xfrm>
          <a:prstGeom prst="rect">
            <a:avLst/>
          </a:prstGeom>
          <a:noFill/>
          <a:ln>
            <a:noFill/>
          </a:ln>
        </p:spPr>
      </p:pic>
      <p:pic>
        <p:nvPicPr>
          <p:cNvPr id="209" name="Shape 209"/>
          <p:cNvPicPr preferRelativeResize="0"/>
          <p:nvPr/>
        </p:nvPicPr>
        <p:blipFill rotWithShape="1">
          <a:blip r:embed="rId4">
            <a:alphaModFix/>
          </a:blip>
          <a:srcRect b="0" l="0" r="0" t="0"/>
          <a:stretch/>
        </p:blipFill>
        <p:spPr>
          <a:xfrm>
            <a:off x="7177297" y="1649978"/>
            <a:ext cx="3964319" cy="268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p:nvPr/>
        </p:nvSpPr>
        <p:spPr>
          <a:xfrm>
            <a:off x="1575199" y="616966"/>
            <a:ext cx="10514880" cy="13247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s-MX" sz="3600">
                <a:solidFill>
                  <a:srgbClr val="168DBA"/>
                </a:solidFill>
                <a:latin typeface="Century Gothic"/>
                <a:ea typeface="Century Gothic"/>
                <a:cs typeface="Century Gothic"/>
                <a:sym typeface="Century Gothic"/>
              </a:rPr>
              <a:t>Factores en la demanda de mercado</a:t>
            </a:r>
          </a:p>
        </p:txBody>
      </p:sp>
      <p:sp>
        <p:nvSpPr>
          <p:cNvPr id="215" name="Shape 215"/>
          <p:cNvSpPr/>
          <p:nvPr/>
        </p:nvSpPr>
        <p:spPr>
          <a:xfrm>
            <a:off x="838079" y="1825559"/>
            <a:ext cx="10514880" cy="435059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SzPct val="25000"/>
              <a:buNone/>
            </a:pPr>
            <a:r>
              <a:rPr lang="es-MX" sz="1800">
                <a:solidFill>
                  <a:srgbClr val="3F3F3F"/>
                </a:solidFill>
                <a:latin typeface="Century Gothic"/>
                <a:ea typeface="Century Gothic"/>
                <a:cs typeface="Century Gothic"/>
                <a:sym typeface="Century Gothic"/>
              </a:rPr>
              <a:t> La demanda de mercado depende de las mismas variables que las demandas individuales, mas una variable adicional; el tamaño y características de la población.</a:t>
            </a:r>
          </a:p>
          <a:p>
            <a:pPr indent="0" lvl="0" marL="0" marR="0" rtl="0" algn="just">
              <a:spcBef>
                <a:spcPts val="1000"/>
              </a:spcBef>
              <a:spcAft>
                <a:spcPts val="0"/>
              </a:spcAft>
              <a:buSzPct val="25000"/>
              <a:buNone/>
            </a:pPr>
            <a:r>
              <a:rPr lang="es-MX" sz="1800">
                <a:solidFill>
                  <a:srgbClr val="3F3F3F"/>
                </a:solidFill>
                <a:latin typeface="Century Gothic"/>
                <a:ea typeface="Century Gothic"/>
                <a:cs typeface="Century Gothic"/>
                <a:sym typeface="Century Gothic"/>
              </a:rPr>
              <a:t>Esto afecta la disponibilidad de un producto</a:t>
            </a:r>
          </a:p>
          <a:p>
            <a:pPr indent="0" lvl="0" marL="0" marR="0" rtl="0" algn="just">
              <a:spcBef>
                <a:spcPts val="100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just">
              <a:spcBef>
                <a:spcPts val="1000"/>
              </a:spcBef>
              <a:buNone/>
            </a:pPr>
            <a:r>
              <a:t/>
            </a:r>
            <a:endParaRPr sz="1800">
              <a:solidFill>
                <a:srgbClr val="3F3F3F"/>
              </a:solidFill>
              <a:latin typeface="Century Gothic"/>
              <a:ea typeface="Century Gothic"/>
              <a:cs typeface="Century Gothic"/>
              <a:sym typeface="Century Gothic"/>
            </a:endParaRPr>
          </a:p>
        </p:txBody>
      </p:sp>
      <p:pic>
        <p:nvPicPr>
          <p:cNvPr id="216" name="Shape 216"/>
          <p:cNvPicPr preferRelativeResize="0"/>
          <p:nvPr/>
        </p:nvPicPr>
        <p:blipFill rotWithShape="1">
          <a:blip r:embed="rId3">
            <a:alphaModFix/>
          </a:blip>
          <a:srcRect b="0" l="0" r="0" t="0"/>
          <a:stretch/>
        </p:blipFill>
        <p:spPr>
          <a:xfrm>
            <a:off x="3808280" y="3236730"/>
            <a:ext cx="3810330" cy="2810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p:nvPr/>
        </p:nvSpPr>
        <p:spPr>
          <a:xfrm>
            <a:off x="1603191" y="700941"/>
            <a:ext cx="10514880" cy="13247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s-MX" sz="3600">
                <a:solidFill>
                  <a:srgbClr val="168DBA"/>
                </a:solidFill>
                <a:latin typeface="Century Gothic"/>
                <a:ea typeface="Century Gothic"/>
                <a:cs typeface="Century Gothic"/>
                <a:sym typeface="Century Gothic"/>
              </a:rPr>
              <a:t>Utilidad de demanda de mercado</a:t>
            </a:r>
          </a:p>
        </p:txBody>
      </p:sp>
      <p:sp>
        <p:nvSpPr>
          <p:cNvPr id="222" name="Shape 222"/>
          <p:cNvSpPr/>
          <p:nvPr/>
        </p:nvSpPr>
        <p:spPr>
          <a:xfrm>
            <a:off x="1043353" y="1946858"/>
            <a:ext cx="10514880" cy="435059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SzPct val="25000"/>
              <a:buNone/>
            </a:pPr>
            <a:r>
              <a:rPr lang="es-MX" sz="1800">
                <a:solidFill>
                  <a:srgbClr val="3F3F3F"/>
                </a:solidFill>
                <a:latin typeface="Century Gothic"/>
                <a:ea typeface="Century Gothic"/>
                <a:cs typeface="Century Gothic"/>
                <a:sym typeface="Century Gothic"/>
              </a:rPr>
              <a:t>La evaluación de la demanda de mercado es una de las formas más importantes utilizadas por las empresas para decidir que productos vender y como hacerlo, influyendo directamente en las estrategias de marketing. </a:t>
            </a:r>
          </a:p>
          <a:p>
            <a:pPr indent="0" lvl="0" marL="0" marR="0" rtl="0" algn="just">
              <a:spcBef>
                <a:spcPts val="1000"/>
              </a:spcBef>
              <a:buSzPct val="25000"/>
              <a:buNone/>
            </a:pPr>
            <a:r>
              <a:rPr lang="es-MX" sz="1800">
                <a:solidFill>
                  <a:srgbClr val="3F3F3F"/>
                </a:solidFill>
                <a:latin typeface="Century Gothic"/>
                <a:ea typeface="Century Gothic"/>
                <a:cs typeface="Century Gothic"/>
                <a:sym typeface="Century Gothic"/>
              </a:rPr>
              <a:t>Esto permite a las empresas establecer un ritmo de producción, distribución y precio.</a:t>
            </a:r>
          </a:p>
        </p:txBody>
      </p:sp>
      <p:pic>
        <p:nvPicPr>
          <p:cNvPr id="223" name="Shape 223"/>
          <p:cNvPicPr preferRelativeResize="0"/>
          <p:nvPr/>
        </p:nvPicPr>
        <p:blipFill rotWithShape="1">
          <a:blip r:embed="rId3">
            <a:alphaModFix/>
          </a:blip>
          <a:srcRect b="0" l="0" r="0" t="0"/>
          <a:stretch/>
        </p:blipFill>
        <p:spPr>
          <a:xfrm>
            <a:off x="3588469" y="3827958"/>
            <a:ext cx="4108913" cy="24694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piral">
  <a:themeElements>
    <a:clrScheme name="Espiral">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